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81" r:id="rId2"/>
    <p:sldId id="258" r:id="rId3"/>
    <p:sldId id="282" r:id="rId4"/>
    <p:sldId id="283"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854"/>
    <p:restoredTop sz="96341"/>
  </p:normalViewPr>
  <p:slideViewPr>
    <p:cSldViewPr snapToGrid="0" snapToObjects="1">
      <p:cViewPr>
        <p:scale>
          <a:sx n="116" d="100"/>
          <a:sy n="116" d="100"/>
        </p:scale>
        <p:origin x="880"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8B16FB-5DA6-0A48-A227-699398BC87BA}" type="datetimeFigureOut">
              <a:rPr lang="en-US" smtClean="0"/>
              <a:t>2/24/24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4A2F20-88E1-5847-9D97-37428FF079AC}" type="slidenum">
              <a:rPr lang="en-US" smtClean="0"/>
              <a:t>‹#›</a:t>
            </a:fld>
            <a:endParaRPr lang="en-US"/>
          </a:p>
        </p:txBody>
      </p:sp>
    </p:spTree>
    <p:extLst>
      <p:ext uri="{BB962C8B-B14F-4D97-AF65-F5344CB8AC3E}">
        <p14:creationId xmlns:p14="http://schemas.microsoft.com/office/powerpoint/2010/main" val="2026062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CD141-0283-8F49-9695-8BF3969B926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620A458-2685-FD46-871A-4DCBBD4FED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5FDD2AD-79AA-1C41-9A8E-B300E0A80D0B}"/>
              </a:ext>
            </a:extLst>
          </p:cNvPr>
          <p:cNvSpPr>
            <a:spLocks noGrp="1"/>
          </p:cNvSpPr>
          <p:nvPr>
            <p:ph type="dt" sz="half" idx="10"/>
          </p:nvPr>
        </p:nvSpPr>
        <p:spPr/>
        <p:txBody>
          <a:bodyPr/>
          <a:lstStyle/>
          <a:p>
            <a:fld id="{54844BCA-7E40-A04C-BA73-9A4F65B2DBC2}" type="datetime1">
              <a:rPr lang="en-US" smtClean="0"/>
              <a:t>2/24/24</a:t>
            </a:fld>
            <a:endParaRPr lang="en-US"/>
          </a:p>
        </p:txBody>
      </p:sp>
      <p:sp>
        <p:nvSpPr>
          <p:cNvPr id="5" name="Footer Placeholder 4">
            <a:extLst>
              <a:ext uri="{FF2B5EF4-FFF2-40B4-BE49-F238E27FC236}">
                <a16:creationId xmlns:a16="http://schemas.microsoft.com/office/drawing/2014/main" id="{8F5D3C6B-B09F-D347-9B16-0F7F687B44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AF25B1-2F1C-CA44-BEE1-4E69EE4C6C4C}"/>
              </a:ext>
            </a:extLst>
          </p:cNvPr>
          <p:cNvSpPr>
            <a:spLocks noGrp="1"/>
          </p:cNvSpPr>
          <p:nvPr>
            <p:ph type="sldNum" sz="quarter" idx="12"/>
          </p:nvPr>
        </p:nvSpPr>
        <p:spPr/>
        <p:txBody>
          <a:bodyPr/>
          <a:lstStyle/>
          <a:p>
            <a:fld id="{107DB8AF-41C7-FC42-AFE2-23DE154604AA}" type="slidenum">
              <a:rPr lang="en-US" smtClean="0"/>
              <a:t>‹#›</a:t>
            </a:fld>
            <a:endParaRPr lang="en-US"/>
          </a:p>
        </p:txBody>
      </p:sp>
    </p:spTree>
    <p:extLst>
      <p:ext uri="{BB962C8B-B14F-4D97-AF65-F5344CB8AC3E}">
        <p14:creationId xmlns:p14="http://schemas.microsoft.com/office/powerpoint/2010/main" val="2810485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9FFF3-9D6F-C54E-910A-67D2F0871A1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5EF7554-BD03-814F-B070-8AF18E9818D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043E5D-60FB-E742-BD65-373729A74AF4}"/>
              </a:ext>
            </a:extLst>
          </p:cNvPr>
          <p:cNvSpPr>
            <a:spLocks noGrp="1"/>
          </p:cNvSpPr>
          <p:nvPr>
            <p:ph type="dt" sz="half" idx="10"/>
          </p:nvPr>
        </p:nvSpPr>
        <p:spPr/>
        <p:txBody>
          <a:bodyPr/>
          <a:lstStyle/>
          <a:p>
            <a:fld id="{726EAB04-3E3E-984F-A339-23A018190F36}" type="datetime1">
              <a:rPr lang="en-US" smtClean="0"/>
              <a:t>2/24/24</a:t>
            </a:fld>
            <a:endParaRPr lang="en-US"/>
          </a:p>
        </p:txBody>
      </p:sp>
      <p:sp>
        <p:nvSpPr>
          <p:cNvPr id="5" name="Footer Placeholder 4">
            <a:extLst>
              <a:ext uri="{FF2B5EF4-FFF2-40B4-BE49-F238E27FC236}">
                <a16:creationId xmlns:a16="http://schemas.microsoft.com/office/drawing/2014/main" id="{998D6D7F-63D1-794A-8A78-734C47AC0E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0CC163-60E2-D24C-8675-A85A0181952F}"/>
              </a:ext>
            </a:extLst>
          </p:cNvPr>
          <p:cNvSpPr>
            <a:spLocks noGrp="1"/>
          </p:cNvSpPr>
          <p:nvPr>
            <p:ph type="sldNum" sz="quarter" idx="12"/>
          </p:nvPr>
        </p:nvSpPr>
        <p:spPr/>
        <p:txBody>
          <a:bodyPr/>
          <a:lstStyle/>
          <a:p>
            <a:fld id="{107DB8AF-41C7-FC42-AFE2-23DE154604AA}" type="slidenum">
              <a:rPr lang="en-US" smtClean="0"/>
              <a:t>‹#›</a:t>
            </a:fld>
            <a:endParaRPr lang="en-US"/>
          </a:p>
        </p:txBody>
      </p:sp>
    </p:spTree>
    <p:extLst>
      <p:ext uri="{BB962C8B-B14F-4D97-AF65-F5344CB8AC3E}">
        <p14:creationId xmlns:p14="http://schemas.microsoft.com/office/powerpoint/2010/main" val="447016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16EF99-3B44-2342-B1C0-5AC3095B394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E11AA51-89C9-0F47-8F5B-AD84DAAEB65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67B05E-F94D-9540-9379-AB5F5C8AB291}"/>
              </a:ext>
            </a:extLst>
          </p:cNvPr>
          <p:cNvSpPr>
            <a:spLocks noGrp="1"/>
          </p:cNvSpPr>
          <p:nvPr>
            <p:ph type="dt" sz="half" idx="10"/>
          </p:nvPr>
        </p:nvSpPr>
        <p:spPr/>
        <p:txBody>
          <a:bodyPr/>
          <a:lstStyle/>
          <a:p>
            <a:fld id="{2AC6924F-3AC5-1F45-B9D6-F6CED47E6CB7}" type="datetime1">
              <a:rPr lang="en-US" smtClean="0"/>
              <a:t>2/24/24</a:t>
            </a:fld>
            <a:endParaRPr lang="en-US"/>
          </a:p>
        </p:txBody>
      </p:sp>
      <p:sp>
        <p:nvSpPr>
          <p:cNvPr id="5" name="Footer Placeholder 4">
            <a:extLst>
              <a:ext uri="{FF2B5EF4-FFF2-40B4-BE49-F238E27FC236}">
                <a16:creationId xmlns:a16="http://schemas.microsoft.com/office/drawing/2014/main" id="{B7BC66D7-CDB3-6241-BB86-A6CA415B4B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AEFB99-C7B8-3446-9689-0588C6D840C1}"/>
              </a:ext>
            </a:extLst>
          </p:cNvPr>
          <p:cNvSpPr>
            <a:spLocks noGrp="1"/>
          </p:cNvSpPr>
          <p:nvPr>
            <p:ph type="sldNum" sz="quarter" idx="12"/>
          </p:nvPr>
        </p:nvSpPr>
        <p:spPr/>
        <p:txBody>
          <a:bodyPr/>
          <a:lstStyle/>
          <a:p>
            <a:fld id="{107DB8AF-41C7-FC42-AFE2-23DE154604AA}" type="slidenum">
              <a:rPr lang="en-US" smtClean="0"/>
              <a:t>‹#›</a:t>
            </a:fld>
            <a:endParaRPr lang="en-US"/>
          </a:p>
        </p:txBody>
      </p:sp>
    </p:spTree>
    <p:extLst>
      <p:ext uri="{BB962C8B-B14F-4D97-AF65-F5344CB8AC3E}">
        <p14:creationId xmlns:p14="http://schemas.microsoft.com/office/powerpoint/2010/main" val="2682590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8543F-7F75-0A48-8834-2A96FF0D1D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847C8B-37D9-C145-9616-13A4C119686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B01856-16FF-0447-8046-67B90FA502E6}"/>
              </a:ext>
            </a:extLst>
          </p:cNvPr>
          <p:cNvSpPr>
            <a:spLocks noGrp="1"/>
          </p:cNvSpPr>
          <p:nvPr>
            <p:ph type="dt" sz="half" idx="10"/>
          </p:nvPr>
        </p:nvSpPr>
        <p:spPr/>
        <p:txBody>
          <a:bodyPr/>
          <a:lstStyle/>
          <a:p>
            <a:fld id="{FC71C019-2A1B-6042-A835-687550EF0505}" type="datetime1">
              <a:rPr lang="en-US" smtClean="0"/>
              <a:t>2/24/24</a:t>
            </a:fld>
            <a:endParaRPr lang="en-US"/>
          </a:p>
        </p:txBody>
      </p:sp>
      <p:sp>
        <p:nvSpPr>
          <p:cNvPr id="5" name="Footer Placeholder 4">
            <a:extLst>
              <a:ext uri="{FF2B5EF4-FFF2-40B4-BE49-F238E27FC236}">
                <a16:creationId xmlns:a16="http://schemas.microsoft.com/office/drawing/2014/main" id="{CF4BF44F-1194-3A43-870A-B29B18D533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EB2B0E-D4AA-3E49-ACD0-B75400CC3B71}"/>
              </a:ext>
            </a:extLst>
          </p:cNvPr>
          <p:cNvSpPr>
            <a:spLocks noGrp="1"/>
          </p:cNvSpPr>
          <p:nvPr>
            <p:ph type="sldNum" sz="quarter" idx="12"/>
          </p:nvPr>
        </p:nvSpPr>
        <p:spPr/>
        <p:txBody>
          <a:bodyPr/>
          <a:lstStyle/>
          <a:p>
            <a:fld id="{107DB8AF-41C7-FC42-AFE2-23DE154604AA}" type="slidenum">
              <a:rPr lang="en-US" smtClean="0"/>
              <a:t>‹#›</a:t>
            </a:fld>
            <a:endParaRPr lang="en-US"/>
          </a:p>
        </p:txBody>
      </p:sp>
    </p:spTree>
    <p:extLst>
      <p:ext uri="{BB962C8B-B14F-4D97-AF65-F5344CB8AC3E}">
        <p14:creationId xmlns:p14="http://schemas.microsoft.com/office/powerpoint/2010/main" val="3744517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B9138-0C6F-714D-A60D-C7F52C5F53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56D2ACE-E09E-D340-A30B-BC35B57CF5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4C7799C-3274-964A-97AD-450F848C56E7}"/>
              </a:ext>
            </a:extLst>
          </p:cNvPr>
          <p:cNvSpPr>
            <a:spLocks noGrp="1"/>
          </p:cNvSpPr>
          <p:nvPr>
            <p:ph type="dt" sz="half" idx="10"/>
          </p:nvPr>
        </p:nvSpPr>
        <p:spPr/>
        <p:txBody>
          <a:bodyPr/>
          <a:lstStyle/>
          <a:p>
            <a:fld id="{0A25E801-8294-E541-9E70-E147A7B29EEF}" type="datetime1">
              <a:rPr lang="en-US" smtClean="0"/>
              <a:t>2/24/24</a:t>
            </a:fld>
            <a:endParaRPr lang="en-US"/>
          </a:p>
        </p:txBody>
      </p:sp>
      <p:sp>
        <p:nvSpPr>
          <p:cNvPr id="5" name="Footer Placeholder 4">
            <a:extLst>
              <a:ext uri="{FF2B5EF4-FFF2-40B4-BE49-F238E27FC236}">
                <a16:creationId xmlns:a16="http://schemas.microsoft.com/office/drawing/2014/main" id="{FC73CB4D-9032-6340-BD51-1F0D2B2482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7CC40A-70D3-8F4B-88AE-8B27DAC5AAA3}"/>
              </a:ext>
            </a:extLst>
          </p:cNvPr>
          <p:cNvSpPr>
            <a:spLocks noGrp="1"/>
          </p:cNvSpPr>
          <p:nvPr>
            <p:ph type="sldNum" sz="quarter" idx="12"/>
          </p:nvPr>
        </p:nvSpPr>
        <p:spPr/>
        <p:txBody>
          <a:bodyPr/>
          <a:lstStyle/>
          <a:p>
            <a:fld id="{107DB8AF-41C7-FC42-AFE2-23DE154604AA}" type="slidenum">
              <a:rPr lang="en-US" smtClean="0"/>
              <a:t>‹#›</a:t>
            </a:fld>
            <a:endParaRPr lang="en-US"/>
          </a:p>
        </p:txBody>
      </p:sp>
    </p:spTree>
    <p:extLst>
      <p:ext uri="{BB962C8B-B14F-4D97-AF65-F5344CB8AC3E}">
        <p14:creationId xmlns:p14="http://schemas.microsoft.com/office/powerpoint/2010/main" val="4291925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00856-85B7-A648-B0D7-D94FC5F69F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DBC551-9BC7-3A43-A582-120098CA61D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2F0E42B-A5E1-7147-A0F8-41E8657F35E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1E92626-296F-F344-A981-0AC243AA92A8}"/>
              </a:ext>
            </a:extLst>
          </p:cNvPr>
          <p:cNvSpPr>
            <a:spLocks noGrp="1"/>
          </p:cNvSpPr>
          <p:nvPr>
            <p:ph type="dt" sz="half" idx="10"/>
          </p:nvPr>
        </p:nvSpPr>
        <p:spPr/>
        <p:txBody>
          <a:bodyPr/>
          <a:lstStyle/>
          <a:p>
            <a:fld id="{DD6350A2-52BB-0443-84FF-AFFAA85F52CB}" type="datetime1">
              <a:rPr lang="en-US" smtClean="0"/>
              <a:t>2/24/24</a:t>
            </a:fld>
            <a:endParaRPr lang="en-US"/>
          </a:p>
        </p:txBody>
      </p:sp>
      <p:sp>
        <p:nvSpPr>
          <p:cNvPr id="6" name="Footer Placeholder 5">
            <a:extLst>
              <a:ext uri="{FF2B5EF4-FFF2-40B4-BE49-F238E27FC236}">
                <a16:creationId xmlns:a16="http://schemas.microsoft.com/office/drawing/2014/main" id="{8089D165-2204-4041-8D22-1B6F7D3D39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E212B4-FBED-914E-A1B0-14796BF77AEE}"/>
              </a:ext>
            </a:extLst>
          </p:cNvPr>
          <p:cNvSpPr>
            <a:spLocks noGrp="1"/>
          </p:cNvSpPr>
          <p:nvPr>
            <p:ph type="sldNum" sz="quarter" idx="12"/>
          </p:nvPr>
        </p:nvSpPr>
        <p:spPr/>
        <p:txBody>
          <a:bodyPr/>
          <a:lstStyle/>
          <a:p>
            <a:fld id="{107DB8AF-41C7-FC42-AFE2-23DE154604AA}" type="slidenum">
              <a:rPr lang="en-US" smtClean="0"/>
              <a:t>‹#›</a:t>
            </a:fld>
            <a:endParaRPr lang="en-US"/>
          </a:p>
        </p:txBody>
      </p:sp>
    </p:spTree>
    <p:extLst>
      <p:ext uri="{BB962C8B-B14F-4D97-AF65-F5344CB8AC3E}">
        <p14:creationId xmlns:p14="http://schemas.microsoft.com/office/powerpoint/2010/main" val="1322282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4D170-154C-EA44-B9ED-B41EA895287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B1EADA9-8720-A54A-A08A-6C9A2A3C42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3E3A569-5CB9-0E4C-8F41-D323A09EABB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28337C0-BCFD-7E41-9501-B066E47A45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0D0A8C4-7D56-1341-B4FA-D1DCF5F3774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96E18F-ECB9-7943-A070-B3D5117A03BC}"/>
              </a:ext>
            </a:extLst>
          </p:cNvPr>
          <p:cNvSpPr>
            <a:spLocks noGrp="1"/>
          </p:cNvSpPr>
          <p:nvPr>
            <p:ph type="dt" sz="half" idx="10"/>
          </p:nvPr>
        </p:nvSpPr>
        <p:spPr/>
        <p:txBody>
          <a:bodyPr/>
          <a:lstStyle/>
          <a:p>
            <a:fld id="{C51F1116-0C4B-834C-8F67-BE8C9A49D776}" type="datetime1">
              <a:rPr lang="en-US" smtClean="0"/>
              <a:t>2/24/24</a:t>
            </a:fld>
            <a:endParaRPr lang="en-US"/>
          </a:p>
        </p:txBody>
      </p:sp>
      <p:sp>
        <p:nvSpPr>
          <p:cNvPr id="8" name="Footer Placeholder 7">
            <a:extLst>
              <a:ext uri="{FF2B5EF4-FFF2-40B4-BE49-F238E27FC236}">
                <a16:creationId xmlns:a16="http://schemas.microsoft.com/office/drawing/2014/main" id="{7B7EC694-A580-7049-A456-6194E563919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0AFDC9C-E2A8-5A47-B80A-6AA763CD8926}"/>
              </a:ext>
            </a:extLst>
          </p:cNvPr>
          <p:cNvSpPr>
            <a:spLocks noGrp="1"/>
          </p:cNvSpPr>
          <p:nvPr>
            <p:ph type="sldNum" sz="quarter" idx="12"/>
          </p:nvPr>
        </p:nvSpPr>
        <p:spPr/>
        <p:txBody>
          <a:bodyPr/>
          <a:lstStyle/>
          <a:p>
            <a:fld id="{107DB8AF-41C7-FC42-AFE2-23DE154604AA}" type="slidenum">
              <a:rPr lang="en-US" smtClean="0"/>
              <a:t>‹#›</a:t>
            </a:fld>
            <a:endParaRPr lang="en-US"/>
          </a:p>
        </p:txBody>
      </p:sp>
    </p:spTree>
    <p:extLst>
      <p:ext uri="{BB962C8B-B14F-4D97-AF65-F5344CB8AC3E}">
        <p14:creationId xmlns:p14="http://schemas.microsoft.com/office/powerpoint/2010/main" val="3425422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40486-E963-D640-B67F-360166DF7D0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6E4168B-DD95-3840-A5C9-36034EB770EE}"/>
              </a:ext>
            </a:extLst>
          </p:cNvPr>
          <p:cNvSpPr>
            <a:spLocks noGrp="1"/>
          </p:cNvSpPr>
          <p:nvPr>
            <p:ph type="dt" sz="half" idx="10"/>
          </p:nvPr>
        </p:nvSpPr>
        <p:spPr/>
        <p:txBody>
          <a:bodyPr/>
          <a:lstStyle/>
          <a:p>
            <a:fld id="{021CB037-C7BD-FA4B-81DD-7F77835FD8F8}" type="datetime1">
              <a:rPr lang="en-US" smtClean="0"/>
              <a:t>2/24/24</a:t>
            </a:fld>
            <a:endParaRPr lang="en-US"/>
          </a:p>
        </p:txBody>
      </p:sp>
      <p:sp>
        <p:nvSpPr>
          <p:cNvPr id="4" name="Footer Placeholder 3">
            <a:extLst>
              <a:ext uri="{FF2B5EF4-FFF2-40B4-BE49-F238E27FC236}">
                <a16:creationId xmlns:a16="http://schemas.microsoft.com/office/drawing/2014/main" id="{296E1483-064E-4E49-AFD3-38431E495B2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DCB670-E614-8146-B67A-A1EDEE0569D7}"/>
              </a:ext>
            </a:extLst>
          </p:cNvPr>
          <p:cNvSpPr>
            <a:spLocks noGrp="1"/>
          </p:cNvSpPr>
          <p:nvPr>
            <p:ph type="sldNum" sz="quarter" idx="12"/>
          </p:nvPr>
        </p:nvSpPr>
        <p:spPr/>
        <p:txBody>
          <a:bodyPr/>
          <a:lstStyle/>
          <a:p>
            <a:fld id="{107DB8AF-41C7-FC42-AFE2-23DE154604AA}" type="slidenum">
              <a:rPr lang="en-US" smtClean="0"/>
              <a:t>‹#›</a:t>
            </a:fld>
            <a:endParaRPr lang="en-US"/>
          </a:p>
        </p:txBody>
      </p:sp>
    </p:spTree>
    <p:extLst>
      <p:ext uri="{BB962C8B-B14F-4D97-AF65-F5344CB8AC3E}">
        <p14:creationId xmlns:p14="http://schemas.microsoft.com/office/powerpoint/2010/main" val="2780920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2A795BC-6B64-6E41-85B6-F13FC9842E05}"/>
              </a:ext>
            </a:extLst>
          </p:cNvPr>
          <p:cNvSpPr>
            <a:spLocks noGrp="1"/>
          </p:cNvSpPr>
          <p:nvPr>
            <p:ph type="dt" sz="half" idx="10"/>
          </p:nvPr>
        </p:nvSpPr>
        <p:spPr/>
        <p:txBody>
          <a:bodyPr/>
          <a:lstStyle/>
          <a:p>
            <a:fld id="{820263F3-38A0-7A46-A2A4-D9AE838EC1F2}" type="datetime1">
              <a:rPr lang="en-US" smtClean="0"/>
              <a:t>2/24/24</a:t>
            </a:fld>
            <a:endParaRPr lang="en-US"/>
          </a:p>
        </p:txBody>
      </p:sp>
      <p:sp>
        <p:nvSpPr>
          <p:cNvPr id="3" name="Footer Placeholder 2">
            <a:extLst>
              <a:ext uri="{FF2B5EF4-FFF2-40B4-BE49-F238E27FC236}">
                <a16:creationId xmlns:a16="http://schemas.microsoft.com/office/drawing/2014/main" id="{184C21C6-053C-804F-9EEB-9E1E178330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DD859F0-9496-BF44-829A-D967FB350F73}"/>
              </a:ext>
            </a:extLst>
          </p:cNvPr>
          <p:cNvSpPr>
            <a:spLocks noGrp="1"/>
          </p:cNvSpPr>
          <p:nvPr>
            <p:ph type="sldNum" sz="quarter" idx="12"/>
          </p:nvPr>
        </p:nvSpPr>
        <p:spPr/>
        <p:txBody>
          <a:bodyPr/>
          <a:lstStyle/>
          <a:p>
            <a:fld id="{107DB8AF-41C7-FC42-AFE2-23DE154604AA}" type="slidenum">
              <a:rPr lang="en-US" smtClean="0"/>
              <a:t>‹#›</a:t>
            </a:fld>
            <a:endParaRPr lang="en-US"/>
          </a:p>
        </p:txBody>
      </p:sp>
    </p:spTree>
    <p:extLst>
      <p:ext uri="{BB962C8B-B14F-4D97-AF65-F5344CB8AC3E}">
        <p14:creationId xmlns:p14="http://schemas.microsoft.com/office/powerpoint/2010/main" val="1912898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6BE9B-E205-5E48-95F7-9C0A5819DF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3B4FCE6-F5DC-DC4F-B6F1-4FEE039140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84768D-39A1-CD42-A002-CFE4816476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FF343B9-6816-754F-B22B-AA7CAD5F156A}"/>
              </a:ext>
            </a:extLst>
          </p:cNvPr>
          <p:cNvSpPr>
            <a:spLocks noGrp="1"/>
          </p:cNvSpPr>
          <p:nvPr>
            <p:ph type="dt" sz="half" idx="10"/>
          </p:nvPr>
        </p:nvSpPr>
        <p:spPr/>
        <p:txBody>
          <a:bodyPr/>
          <a:lstStyle/>
          <a:p>
            <a:fld id="{2961B27B-4295-E64D-A980-11B979E4C149}" type="datetime1">
              <a:rPr lang="en-US" smtClean="0"/>
              <a:t>2/24/24</a:t>
            </a:fld>
            <a:endParaRPr lang="en-US"/>
          </a:p>
        </p:txBody>
      </p:sp>
      <p:sp>
        <p:nvSpPr>
          <p:cNvPr id="6" name="Footer Placeholder 5">
            <a:extLst>
              <a:ext uri="{FF2B5EF4-FFF2-40B4-BE49-F238E27FC236}">
                <a16:creationId xmlns:a16="http://schemas.microsoft.com/office/drawing/2014/main" id="{11FE5182-B812-6242-8A37-77B1E528DE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933533-FFE7-E24E-95CB-79D62F753349}"/>
              </a:ext>
            </a:extLst>
          </p:cNvPr>
          <p:cNvSpPr>
            <a:spLocks noGrp="1"/>
          </p:cNvSpPr>
          <p:nvPr>
            <p:ph type="sldNum" sz="quarter" idx="12"/>
          </p:nvPr>
        </p:nvSpPr>
        <p:spPr/>
        <p:txBody>
          <a:bodyPr/>
          <a:lstStyle/>
          <a:p>
            <a:fld id="{107DB8AF-41C7-FC42-AFE2-23DE154604AA}" type="slidenum">
              <a:rPr lang="en-US" smtClean="0"/>
              <a:t>‹#›</a:t>
            </a:fld>
            <a:endParaRPr lang="en-US"/>
          </a:p>
        </p:txBody>
      </p:sp>
    </p:spTree>
    <p:extLst>
      <p:ext uri="{BB962C8B-B14F-4D97-AF65-F5344CB8AC3E}">
        <p14:creationId xmlns:p14="http://schemas.microsoft.com/office/powerpoint/2010/main" val="1662115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3481F-5621-BA4E-8C43-EA2C029F8E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FA6276-BCEF-6946-AB58-645C376400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0ADC60B-666F-4143-9DB0-7D6A3667D7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D6071D3-034B-8C46-B6EE-BCFC9E215171}"/>
              </a:ext>
            </a:extLst>
          </p:cNvPr>
          <p:cNvSpPr>
            <a:spLocks noGrp="1"/>
          </p:cNvSpPr>
          <p:nvPr>
            <p:ph type="dt" sz="half" idx="10"/>
          </p:nvPr>
        </p:nvSpPr>
        <p:spPr/>
        <p:txBody>
          <a:bodyPr/>
          <a:lstStyle/>
          <a:p>
            <a:fld id="{30AE5E07-2586-6348-9D1D-CC9C28CF0280}" type="datetime1">
              <a:rPr lang="en-US" smtClean="0"/>
              <a:t>2/24/24</a:t>
            </a:fld>
            <a:endParaRPr lang="en-US"/>
          </a:p>
        </p:txBody>
      </p:sp>
      <p:sp>
        <p:nvSpPr>
          <p:cNvPr id="6" name="Footer Placeholder 5">
            <a:extLst>
              <a:ext uri="{FF2B5EF4-FFF2-40B4-BE49-F238E27FC236}">
                <a16:creationId xmlns:a16="http://schemas.microsoft.com/office/drawing/2014/main" id="{57074A25-15C5-8B48-87B4-ED018D72AA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E4C47F-16AC-4549-A840-B4AB93EE3FB2}"/>
              </a:ext>
            </a:extLst>
          </p:cNvPr>
          <p:cNvSpPr>
            <a:spLocks noGrp="1"/>
          </p:cNvSpPr>
          <p:nvPr>
            <p:ph type="sldNum" sz="quarter" idx="12"/>
          </p:nvPr>
        </p:nvSpPr>
        <p:spPr/>
        <p:txBody>
          <a:bodyPr/>
          <a:lstStyle/>
          <a:p>
            <a:fld id="{107DB8AF-41C7-FC42-AFE2-23DE154604AA}" type="slidenum">
              <a:rPr lang="en-US" smtClean="0"/>
              <a:t>‹#›</a:t>
            </a:fld>
            <a:endParaRPr lang="en-US"/>
          </a:p>
        </p:txBody>
      </p:sp>
    </p:spTree>
    <p:extLst>
      <p:ext uri="{BB962C8B-B14F-4D97-AF65-F5344CB8AC3E}">
        <p14:creationId xmlns:p14="http://schemas.microsoft.com/office/powerpoint/2010/main" val="2543319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FA8841-DD4D-FC40-9D6D-C4ABB5A867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B75139A-B04E-4643-8037-E5C05058D5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FCA47-6292-9544-8CCA-C949723A11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ED34A3-391F-2E49-A75E-A275E64FD206}" type="datetime1">
              <a:rPr lang="en-US" smtClean="0"/>
              <a:t>2/24/24</a:t>
            </a:fld>
            <a:endParaRPr lang="en-US"/>
          </a:p>
        </p:txBody>
      </p:sp>
      <p:sp>
        <p:nvSpPr>
          <p:cNvPr id="5" name="Footer Placeholder 4">
            <a:extLst>
              <a:ext uri="{FF2B5EF4-FFF2-40B4-BE49-F238E27FC236}">
                <a16:creationId xmlns:a16="http://schemas.microsoft.com/office/drawing/2014/main" id="{67FD5F65-6AE2-9749-BF09-D94ED62B19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07FBD62-35EE-D64A-9E74-DBFB97D991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7DB8AF-41C7-FC42-AFE2-23DE154604AA}" type="slidenum">
              <a:rPr lang="en-US" smtClean="0"/>
              <a:t>‹#›</a:t>
            </a:fld>
            <a:endParaRPr lang="en-US"/>
          </a:p>
        </p:txBody>
      </p:sp>
    </p:spTree>
    <p:extLst>
      <p:ext uri="{BB962C8B-B14F-4D97-AF65-F5344CB8AC3E}">
        <p14:creationId xmlns:p14="http://schemas.microsoft.com/office/powerpoint/2010/main" val="2088478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D8312-05AA-8540-BAD8-B2E0B7F2FABF}"/>
              </a:ext>
            </a:extLst>
          </p:cNvPr>
          <p:cNvSpPr>
            <a:spLocks noGrp="1"/>
          </p:cNvSpPr>
          <p:nvPr>
            <p:ph type="title"/>
          </p:nvPr>
        </p:nvSpPr>
        <p:spPr>
          <a:xfrm>
            <a:off x="838200" y="-86709"/>
            <a:ext cx="10515600" cy="45719"/>
          </a:xfrm>
        </p:spPr>
        <p:txBody>
          <a:bodyPr>
            <a:normAutofit fontScale="90000"/>
          </a:bodyPr>
          <a:lstStyle/>
          <a:p>
            <a:r>
              <a:rPr lang="en-US" dirty="0"/>
              <a:t> </a:t>
            </a:r>
          </a:p>
        </p:txBody>
      </p:sp>
      <p:sp>
        <p:nvSpPr>
          <p:cNvPr id="5" name="Content Placeholder 4">
            <a:extLst>
              <a:ext uri="{FF2B5EF4-FFF2-40B4-BE49-F238E27FC236}">
                <a16:creationId xmlns:a16="http://schemas.microsoft.com/office/drawing/2014/main" id="{EE6A1847-41BD-C642-9963-BE2FA14F618E}"/>
              </a:ext>
            </a:extLst>
          </p:cNvPr>
          <p:cNvSpPr>
            <a:spLocks noGrp="1"/>
          </p:cNvSpPr>
          <p:nvPr>
            <p:ph idx="1"/>
          </p:nvPr>
        </p:nvSpPr>
        <p:spPr>
          <a:xfrm>
            <a:off x="0" y="0"/>
            <a:ext cx="12192000" cy="6858000"/>
          </a:xfrm>
        </p:spPr>
        <p:txBody>
          <a:bodyPr>
            <a:normAutofit/>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sz="3200" b="1" dirty="0"/>
          </a:p>
          <a:p>
            <a:pPr marL="0" indent="0">
              <a:buNone/>
            </a:pPr>
            <a:r>
              <a:rPr lang="en-US" sz="3200" b="1" dirty="0"/>
              <a:t> 		     The Doctrine of the Holy Spirit – Security</a:t>
            </a:r>
            <a:r>
              <a:rPr lang="en-US" dirty="0"/>
              <a:t>			        			</a:t>
            </a:r>
            <a:r>
              <a:rPr lang="en-US" b="1" dirty="0"/>
              <a:t>             </a:t>
            </a:r>
            <a:endParaRPr lang="en-US" sz="3000" b="1" dirty="0"/>
          </a:p>
          <a:p>
            <a:pPr marL="0" indent="0">
              <a:buNone/>
            </a:pPr>
            <a:endParaRPr lang="en-US" b="1" dirty="0"/>
          </a:p>
          <a:p>
            <a:pPr marL="0" indent="0">
              <a:buNone/>
            </a:pPr>
            <a:endParaRPr lang="en-US" dirty="0"/>
          </a:p>
          <a:p>
            <a:pPr marL="0" indent="0">
              <a:buNone/>
            </a:pPr>
            <a:endParaRPr lang="en-US" dirty="0"/>
          </a:p>
        </p:txBody>
      </p:sp>
      <p:sp>
        <p:nvSpPr>
          <p:cNvPr id="8" name="Oval 7">
            <a:extLst>
              <a:ext uri="{FF2B5EF4-FFF2-40B4-BE49-F238E27FC236}">
                <a16:creationId xmlns:a16="http://schemas.microsoft.com/office/drawing/2014/main" id="{E3AD5F11-9C8F-364B-9BBD-AE4BD508D84F}"/>
              </a:ext>
            </a:extLst>
          </p:cNvPr>
          <p:cNvSpPr/>
          <p:nvPr/>
        </p:nvSpPr>
        <p:spPr>
          <a:xfrm>
            <a:off x="1587500" y="177800"/>
            <a:ext cx="9017000" cy="22075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Desdemona" pitchFamily="82" charset="77"/>
                <a:cs typeface="Apple Chancery" panose="03020702040506060504" pitchFamily="66" charset="-79"/>
              </a:rPr>
              <a:t>Panoramic</a:t>
            </a:r>
          </a:p>
          <a:p>
            <a:pPr algn="ctr"/>
            <a:r>
              <a:rPr lang="en-US" sz="3200" dirty="0"/>
              <a:t>The Story of God </a:t>
            </a:r>
          </a:p>
          <a:p>
            <a:pPr algn="ctr"/>
            <a:r>
              <a:rPr lang="en-US" sz="2400" dirty="0"/>
              <a:t>as seen through</a:t>
            </a:r>
          </a:p>
          <a:p>
            <a:pPr algn="ctr"/>
            <a:r>
              <a:rPr lang="en-US" sz="3200" dirty="0"/>
              <a:t>The Great Christian Doctrines</a:t>
            </a:r>
          </a:p>
        </p:txBody>
      </p:sp>
      <p:pic>
        <p:nvPicPr>
          <p:cNvPr id="14" name="Picture 13">
            <a:extLst>
              <a:ext uri="{FF2B5EF4-FFF2-40B4-BE49-F238E27FC236}">
                <a16:creationId xmlns:a16="http://schemas.microsoft.com/office/drawing/2014/main" id="{54FEFA91-5380-EA48-B749-444E06B34A20}"/>
              </a:ext>
            </a:extLst>
          </p:cNvPr>
          <p:cNvPicPr>
            <a:picLocks noChangeAspect="1"/>
          </p:cNvPicPr>
          <p:nvPr/>
        </p:nvPicPr>
        <p:blipFill>
          <a:blip r:embed="rId2"/>
          <a:stretch>
            <a:fillRect/>
          </a:stretch>
        </p:blipFill>
        <p:spPr>
          <a:xfrm>
            <a:off x="4638725" y="3023761"/>
            <a:ext cx="3133675" cy="3515151"/>
          </a:xfrm>
          <a:prstGeom prst="rect">
            <a:avLst/>
          </a:prstGeom>
        </p:spPr>
      </p:pic>
      <p:sp>
        <p:nvSpPr>
          <p:cNvPr id="15" name="Slide Number Placeholder 14">
            <a:extLst>
              <a:ext uri="{FF2B5EF4-FFF2-40B4-BE49-F238E27FC236}">
                <a16:creationId xmlns:a16="http://schemas.microsoft.com/office/drawing/2014/main" id="{5220CA26-83FF-AE44-B14E-C52CAC5DFA9F}"/>
              </a:ext>
            </a:extLst>
          </p:cNvPr>
          <p:cNvSpPr>
            <a:spLocks noGrp="1"/>
          </p:cNvSpPr>
          <p:nvPr>
            <p:ph type="sldNum" sz="quarter" idx="12"/>
          </p:nvPr>
        </p:nvSpPr>
        <p:spPr/>
        <p:txBody>
          <a:bodyPr/>
          <a:lstStyle/>
          <a:p>
            <a:fld id="{EE94AE24-87C7-CD45-865D-3F38DDB8AAA7}" type="slidenum">
              <a:rPr lang="en-US" smtClean="0"/>
              <a:t>1</a:t>
            </a:fld>
            <a:endParaRPr lang="en-US" dirty="0"/>
          </a:p>
        </p:txBody>
      </p:sp>
    </p:spTree>
    <p:extLst>
      <p:ext uri="{BB962C8B-B14F-4D97-AF65-F5344CB8AC3E}">
        <p14:creationId xmlns:p14="http://schemas.microsoft.com/office/powerpoint/2010/main" val="2169222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0C881-2B6B-9C44-8CFF-1BE14DD5AE3A}"/>
              </a:ext>
            </a:extLst>
          </p:cNvPr>
          <p:cNvSpPr>
            <a:spLocks noGrp="1"/>
          </p:cNvSpPr>
          <p:nvPr>
            <p:ph type="title"/>
          </p:nvPr>
        </p:nvSpPr>
        <p:spPr>
          <a:xfrm>
            <a:off x="838200" y="-164386"/>
            <a:ext cx="10515600" cy="61644"/>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20520E69-4E18-FC4C-AA8F-CB4289C7144D}"/>
              </a:ext>
            </a:extLst>
          </p:cNvPr>
          <p:cNvSpPr>
            <a:spLocks noGrp="1"/>
          </p:cNvSpPr>
          <p:nvPr>
            <p:ph idx="1"/>
          </p:nvPr>
        </p:nvSpPr>
        <p:spPr>
          <a:xfrm>
            <a:off x="0" y="0"/>
            <a:ext cx="12192000" cy="6858000"/>
          </a:xfrm>
        </p:spPr>
        <p:txBody>
          <a:bodyPr>
            <a:normAutofit lnSpcReduction="10000"/>
          </a:bodyPr>
          <a:lstStyle/>
          <a:p>
            <a:pPr marL="0" indent="0">
              <a:buNone/>
            </a:pPr>
            <a:r>
              <a:rPr lang="en-US" sz="1950" dirty="0"/>
              <a:t>Last week we spoke on the fact that when a person gives their heart and life to Jesus, that person has invited the Holy </a:t>
            </a:r>
            <a:r>
              <a:rPr lang="en-US" sz="2000" dirty="0"/>
              <a:t>Spirit to enter them, to reside </a:t>
            </a:r>
            <a:r>
              <a:rPr lang="en-US" sz="2000" b="1" dirty="0"/>
              <a:t>in</a:t>
            </a:r>
            <a:r>
              <a:rPr lang="en-US" sz="2000" dirty="0"/>
              <a:t>, and </a:t>
            </a:r>
            <a:r>
              <a:rPr lang="en-US" sz="2000" b="1" dirty="0"/>
              <a:t>alongside</a:t>
            </a:r>
            <a:r>
              <a:rPr lang="en-US" sz="2000" dirty="0"/>
              <a:t>, of them, to </a:t>
            </a:r>
            <a:r>
              <a:rPr lang="en-US" sz="2000" b="1" i="1" dirty="0"/>
              <a:t>accompany</a:t>
            </a:r>
            <a:r>
              <a:rPr lang="en-US" sz="2000" dirty="0"/>
              <a:t> them for all 				 the days of their life, and to ultimately usher them into eternity in God’s heaven! The 				 Spirit’s role while a person remains upon this earth, is to take what what born hostile 				 to God, and powerfully change, transform, recreate that person on the inside so that 				 they become people of character, integrity, wisdom, kindness, grace, love, optimistic, 				 single-minded, and purpose-driven!  He remakes them into people that are aligned 				 with God on every level – who serve God out of the purest of motives – and the 				 purest motives are love, obedience, devotion to God, without ego or personal gain 				 involved!  God wants to use us, and He sends His Spirit to powerfully assist with that 				 happening, and to make the most obedient, devoted, and effective servants possible!  				 It is a picture so beautiful and full of hope for present and for the future.  Speaking of the future, I mean, the nemesis of life on this earth, for EVERYONE and every living thing, is </a:t>
            </a:r>
            <a:r>
              <a:rPr lang="en-US" sz="2000" b="1" i="1" dirty="0"/>
              <a:t>death </a:t>
            </a:r>
            <a:r>
              <a:rPr lang="en-US" sz="2000" dirty="0"/>
              <a:t>– every human lives with that specter looming before them!  It could, of course, take anyone at anytime, but generally waits for the aging process and the inevitable weakening of the body!  But it is happening, and there is nothing to be done about it!  In all of the activities of life, through all the ambitions, dreams, and plans of men and women, this horrifying thought of death pursues us!  No other living thing on earth worries about death, but humans can contemplate the end of their life.  So death is the nemesis of humans because we are capable of comprehending it and anticipating it!  It fills people’s minds waking hours with dread, and the night time hours with sleeplessness or nightmares!  		 ~Christians, through the ages, have recognized that death is not the end of existence, but just the beginning of a new and incomprehensibly longer and better life for the believer in Christ, </a:t>
            </a:r>
            <a:r>
              <a:rPr lang="en-US" sz="2000" b="1" i="1" dirty="0"/>
              <a:t>and</a:t>
            </a:r>
            <a:r>
              <a:rPr lang="en-US" sz="2000" dirty="0"/>
              <a:t> an incomprehensibly longer and worse life for those that </a:t>
            </a:r>
            <a:r>
              <a:rPr lang="en-US" sz="2000" b="1" i="1" dirty="0"/>
              <a:t>do not </a:t>
            </a:r>
            <a:r>
              <a:rPr lang="en-US" sz="2000" dirty="0"/>
              <a:t>believe in Christ!  But with that important realization comes a </a:t>
            </a:r>
            <a:r>
              <a:rPr lang="en-US" sz="2000" b="1" i="1" dirty="0"/>
              <a:t>new fear</a:t>
            </a:r>
            <a:r>
              <a:rPr lang="en-US" sz="2000" dirty="0"/>
              <a:t> for many Christians.  “</a:t>
            </a:r>
            <a:r>
              <a:rPr lang="en-US" sz="2000" i="1" dirty="0"/>
              <a:t>Am I really saved</a:t>
            </a:r>
            <a:r>
              <a:rPr lang="en-US" sz="2000" dirty="0"/>
              <a:t>?!”  Knowing how much is at stake, I would say that this is a legitimate concern!  “</a:t>
            </a:r>
            <a:r>
              <a:rPr lang="en-US" sz="2000" i="1" dirty="0"/>
              <a:t>What if I sin one too many times, or sin too big of a sin, or have shameful secret sins in my life that no one knows about except God?  Can I lose my salvation</a:t>
            </a:r>
            <a:r>
              <a:rPr lang="en-US" sz="2000" dirty="0"/>
              <a:t>?  </a:t>
            </a:r>
            <a:r>
              <a:rPr lang="en-US" sz="2000" i="1" dirty="0"/>
              <a:t>Could I go to hell when I die?</a:t>
            </a:r>
            <a:r>
              <a:rPr lang="en-US" sz="2000" dirty="0"/>
              <a:t>”  Some parts of Christianity have concluded that you </a:t>
            </a:r>
            <a:r>
              <a:rPr lang="en-US" sz="2000" b="1" i="1" dirty="0"/>
              <a:t>can</a:t>
            </a:r>
            <a:r>
              <a:rPr lang="en-US" sz="2000" dirty="0"/>
              <a:t> lose your salvation, and others teach that you </a:t>
            </a:r>
            <a:r>
              <a:rPr lang="en-US" sz="2000" b="1" i="1" dirty="0"/>
              <a:t>can’t</a:t>
            </a:r>
            <a:r>
              <a:rPr lang="en-US" sz="2000" dirty="0"/>
              <a:t>!</a:t>
            </a:r>
          </a:p>
          <a:p>
            <a:pPr marL="0" indent="0">
              <a:buNone/>
            </a:pPr>
            <a:endParaRPr lang="en-US" sz="2200" dirty="0"/>
          </a:p>
        </p:txBody>
      </p:sp>
      <p:sp>
        <p:nvSpPr>
          <p:cNvPr id="6" name="Slide Number Placeholder 5">
            <a:extLst>
              <a:ext uri="{FF2B5EF4-FFF2-40B4-BE49-F238E27FC236}">
                <a16:creationId xmlns:a16="http://schemas.microsoft.com/office/drawing/2014/main" id="{584F876D-7EA6-FB46-99B2-0E7AEF00C5AC}"/>
              </a:ext>
            </a:extLst>
          </p:cNvPr>
          <p:cNvSpPr>
            <a:spLocks noGrp="1"/>
          </p:cNvSpPr>
          <p:nvPr>
            <p:ph type="sldNum" sz="quarter" idx="12"/>
          </p:nvPr>
        </p:nvSpPr>
        <p:spPr>
          <a:xfrm>
            <a:off x="11665527" y="6356350"/>
            <a:ext cx="417945" cy="365125"/>
          </a:xfrm>
        </p:spPr>
        <p:txBody>
          <a:bodyPr/>
          <a:lstStyle/>
          <a:p>
            <a:fld id="{107DB8AF-41C7-FC42-AFE2-23DE154604AA}" type="slidenum">
              <a:rPr lang="en-US" smtClean="0"/>
              <a:t>2</a:t>
            </a:fld>
            <a:endParaRPr lang="en-US" dirty="0"/>
          </a:p>
        </p:txBody>
      </p:sp>
      <p:pic>
        <p:nvPicPr>
          <p:cNvPr id="7" name="Picture 6">
            <a:extLst>
              <a:ext uri="{FF2B5EF4-FFF2-40B4-BE49-F238E27FC236}">
                <a16:creationId xmlns:a16="http://schemas.microsoft.com/office/drawing/2014/main" id="{95D30F24-3D0C-B64E-B20E-B8DFB2217928}"/>
              </a:ext>
            </a:extLst>
          </p:cNvPr>
          <p:cNvPicPr>
            <a:picLocks noChangeAspect="1"/>
          </p:cNvPicPr>
          <p:nvPr/>
        </p:nvPicPr>
        <p:blipFill>
          <a:blip r:embed="rId2"/>
          <a:stretch>
            <a:fillRect/>
          </a:stretch>
        </p:blipFill>
        <p:spPr>
          <a:xfrm>
            <a:off x="9009247" y="316296"/>
            <a:ext cx="2993455" cy="2336800"/>
          </a:xfrm>
          <a:prstGeom prst="rect">
            <a:avLst/>
          </a:prstGeom>
        </p:spPr>
      </p:pic>
    </p:spTree>
    <p:extLst>
      <p:ext uri="{BB962C8B-B14F-4D97-AF65-F5344CB8AC3E}">
        <p14:creationId xmlns:p14="http://schemas.microsoft.com/office/powerpoint/2010/main" val="1332037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0C881-2B6B-9C44-8CFF-1BE14DD5AE3A}"/>
              </a:ext>
            </a:extLst>
          </p:cNvPr>
          <p:cNvSpPr>
            <a:spLocks noGrp="1"/>
          </p:cNvSpPr>
          <p:nvPr>
            <p:ph type="title"/>
          </p:nvPr>
        </p:nvSpPr>
        <p:spPr>
          <a:xfrm>
            <a:off x="838200" y="-164386"/>
            <a:ext cx="10515600" cy="61644"/>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20520E69-4E18-FC4C-AA8F-CB4289C7144D}"/>
              </a:ext>
            </a:extLst>
          </p:cNvPr>
          <p:cNvSpPr>
            <a:spLocks noGrp="1"/>
          </p:cNvSpPr>
          <p:nvPr>
            <p:ph idx="1"/>
          </p:nvPr>
        </p:nvSpPr>
        <p:spPr>
          <a:xfrm>
            <a:off x="0" y="0"/>
            <a:ext cx="12192000" cy="7315200"/>
          </a:xfrm>
        </p:spPr>
        <p:txBody>
          <a:bodyPr>
            <a:normAutofit fontScale="92500" lnSpcReduction="20000"/>
          </a:bodyPr>
          <a:lstStyle/>
          <a:p>
            <a:pPr marL="0" indent="0">
              <a:buNone/>
            </a:pPr>
            <a:r>
              <a:rPr lang="en-US" sz="2200" b="1" u="sng" dirty="0"/>
              <a:t>I</a:t>
            </a:r>
            <a:r>
              <a:rPr lang="en-US" sz="2200" b="1" dirty="0"/>
              <a:t> </a:t>
            </a:r>
            <a:r>
              <a:rPr lang="en-US" sz="2200" dirty="0"/>
              <a:t>happen to believe that once you are saved and sealed/secured by the Holy Spirit into Christ, that you are saved once and for all!  This is what our church teaches as well!  That seems quite cut and 				 dried, right?  But having said that, to be totally honest, the issue devolves from there 				 into something more murky.  I will clarify that a person’s spiritual state is not murky 				 from God’s perspective, but only from ours!  For instance, what happens if the Holy 				 Spirit is resisted and is not successful in bringing about fundamental change in a 				 person’s mind and life? We may or may not know of it, but God knows all of it!  Even 	 			 if a person has said that they prayed to receive Christ into their heart – what happens when the obvious indications are that Christ made no impact upon them?  Or maybe Christ </a:t>
            </a:r>
            <a:r>
              <a:rPr lang="en-US" sz="2200" b="1" i="1" dirty="0"/>
              <a:t>was</a:t>
            </a:r>
            <a:r>
              <a:rPr lang="en-US" sz="2200" dirty="0"/>
              <a:t> important to them 				 </a:t>
            </a:r>
            <a:r>
              <a:rPr lang="en-US" sz="2200" b="1" i="1" dirty="0"/>
              <a:t>for a time</a:t>
            </a:r>
            <a:r>
              <a:rPr lang="en-US" sz="2200" dirty="0"/>
              <a:t>, and then something happened – a shameful and public </a:t>
            </a:r>
            <a:r>
              <a:rPr lang="en-US" sz="2200" b="1" dirty="0"/>
              <a:t>moral failure</a:t>
            </a:r>
            <a:r>
              <a:rPr lang="en-US" sz="2200" dirty="0"/>
              <a:t>, or a 				 terrible </a:t>
            </a:r>
            <a:r>
              <a:rPr lang="en-US" sz="2200" b="1" dirty="0"/>
              <a:t>tragedy </a:t>
            </a:r>
            <a:r>
              <a:rPr lang="en-US" sz="2200" dirty="0"/>
              <a:t>happened to them that they blamed on God?  Or perhaps they get offended somehow and quit church altogether and go back to their old life apart from Christ!  Sadly, that is not that infrequent!  Or,.. I’ve seen some start attending an unbiblical “church” where they hear only what suits them!  But as to following Christ, it’s not happening, and it’s not going to happen!  If most things about their lives – their </a:t>
            </a:r>
            <a:r>
              <a:rPr lang="en-US" sz="2200" b="1" dirty="0"/>
              <a:t>values, priorities</a:t>
            </a:r>
            <a:r>
              <a:rPr lang="en-US" sz="2200" dirty="0"/>
              <a:t>, their </a:t>
            </a:r>
            <a:r>
              <a:rPr lang="en-US" sz="2200" b="1" dirty="0"/>
              <a:t>actions</a:t>
            </a:r>
            <a:r>
              <a:rPr lang="en-US" sz="2200" dirty="0"/>
              <a:t> and </a:t>
            </a:r>
            <a:r>
              <a:rPr lang="en-US" sz="2200" b="1" dirty="0"/>
              <a:t>reactions</a:t>
            </a:r>
            <a:r>
              <a:rPr lang="en-US" sz="2200" dirty="0"/>
              <a:t>, their </a:t>
            </a:r>
            <a:r>
              <a:rPr lang="en-US" sz="2200" b="1" dirty="0"/>
              <a:t>attitudes</a:t>
            </a:r>
            <a:r>
              <a:rPr lang="en-US" sz="2200" dirty="0"/>
              <a:t>, their </a:t>
            </a:r>
            <a:r>
              <a:rPr lang="en-US" sz="2200" b="1" dirty="0"/>
              <a:t>speech</a:t>
            </a:r>
            <a:r>
              <a:rPr lang="en-US" sz="2200" dirty="0"/>
              <a:t>, their </a:t>
            </a:r>
            <a:r>
              <a:rPr lang="en-US" sz="2200" b="1" dirty="0"/>
              <a:t>world view </a:t>
            </a:r>
            <a:r>
              <a:rPr lang="en-US" sz="2200" dirty="0"/>
              <a:t>and the </a:t>
            </a:r>
            <a:r>
              <a:rPr lang="en-US" sz="2200" b="1" dirty="0"/>
              <a:t>opinions</a:t>
            </a:r>
            <a:r>
              <a:rPr lang="en-US" sz="2200" dirty="0"/>
              <a:t> that go with that, their </a:t>
            </a:r>
            <a:r>
              <a:rPr lang="en-US" sz="2200" b="1" dirty="0"/>
              <a:t>choice</a:t>
            </a:r>
            <a:r>
              <a:rPr lang="en-US" sz="2200" dirty="0"/>
              <a:t>s – if these continue to be aligned with the world that opposes God, and is not aligned with the will of God for their lives, my answer to that – (knowing that once they are saved, a person is </a:t>
            </a:r>
            <a:r>
              <a:rPr lang="en-US" sz="2200" b="1" i="1" dirty="0"/>
              <a:t>always</a:t>
            </a:r>
            <a:r>
              <a:rPr lang="en-US" sz="2200" dirty="0"/>
              <a:t> saved), is it that such a person has either </a:t>
            </a:r>
            <a:r>
              <a:rPr lang="en-US" sz="2200" b="1" i="1" dirty="0"/>
              <a:t>NEVER known</a:t>
            </a:r>
            <a:r>
              <a:rPr lang="en-US" sz="2200" dirty="0"/>
              <a:t> Jesus despite claiming to, or,.. or, they are just going through a rough trial to their faith, and they will be back!  One thing I know is that the scriptures are clear that God knows from the very beginning those who are really His and who are really not and never have been!  He knows!  There is no half way, no in-between, no uncertainty, no question in His mind as there is in ours. </a:t>
            </a:r>
            <a:r>
              <a:rPr lang="en-US" sz="2200" b="1" dirty="0"/>
              <a:t> 			 	 </a:t>
            </a:r>
          </a:p>
          <a:p>
            <a:pPr marL="0" indent="0">
              <a:buNone/>
            </a:pPr>
            <a:r>
              <a:rPr lang="en-US" sz="2200" b="1" dirty="0"/>
              <a:t>There are three point that I want to make before we are done here today.  </a:t>
            </a:r>
          </a:p>
          <a:p>
            <a:pPr marL="0" indent="0">
              <a:buNone/>
            </a:pPr>
            <a:r>
              <a:rPr lang="en-US" sz="2200" b="1" dirty="0"/>
              <a:t>1 – </a:t>
            </a:r>
            <a:r>
              <a:rPr lang="en-US" sz="2200" dirty="0"/>
              <a:t>As I have been saying, there are professing Christians </a:t>
            </a:r>
            <a:r>
              <a:rPr lang="en-US" sz="2200" i="1" dirty="0"/>
              <a:t>that are not His and never were </a:t>
            </a:r>
            <a:r>
              <a:rPr lang="en-US" sz="2200" dirty="0"/>
              <a:t>– *</a:t>
            </a:r>
            <a:r>
              <a:rPr lang="en-US" sz="2200" b="1" dirty="0"/>
              <a:t>John 6:60-66 </a:t>
            </a:r>
            <a:r>
              <a:rPr lang="en-US" sz="2200" dirty="0"/>
              <a:t>/ *</a:t>
            </a:r>
            <a:r>
              <a:rPr lang="en-US" sz="2200" b="1" dirty="0"/>
              <a:t>Heb. 6:8 – </a:t>
            </a:r>
            <a:r>
              <a:rPr lang="en-US" sz="2200" dirty="0"/>
              <a:t>We don’t ever fully know someone, but God does!  He’s looking for </a:t>
            </a:r>
            <a:r>
              <a:rPr lang="en-US" sz="2200" b="1" dirty="0"/>
              <a:t>good fruit of the Spirit</a:t>
            </a:r>
            <a:r>
              <a:rPr lang="en-US" sz="2200" dirty="0"/>
              <a:t>, but sees instead, </a:t>
            </a:r>
            <a:r>
              <a:rPr lang="en-US" sz="2200" b="1" dirty="0"/>
              <a:t>thorns/thistles </a:t>
            </a:r>
            <a:r>
              <a:rPr lang="en-US" sz="2200" dirty="0"/>
              <a:t>being produced </a:t>
            </a:r>
            <a:r>
              <a:rPr lang="en-US" sz="2200" b="1" dirty="0"/>
              <a:t>/John 6:4-6 – Tasters, (but not swallowers). </a:t>
            </a:r>
            <a:r>
              <a:rPr lang="en-US" sz="2200" dirty="0"/>
              <a:t>They were half in and half out, and then, finally, they simply fell out!  They liked hanging around for awhile, but Jesus was only a phase for them!  They were </a:t>
            </a:r>
            <a:r>
              <a:rPr lang="en-US" sz="2200" b="1" i="1" dirty="0"/>
              <a:t>“tasters”.  *</a:t>
            </a:r>
            <a:r>
              <a:rPr lang="en-US" sz="2200" b="1" dirty="0"/>
              <a:t>1 John 2:19 </a:t>
            </a:r>
            <a:r>
              <a:rPr lang="en-US" sz="2200" b="1" i="1" dirty="0"/>
              <a:t>– </a:t>
            </a:r>
            <a:r>
              <a:rPr lang="en-US" sz="2200" dirty="0"/>
              <a:t>Deserters who prove that they were never were really a part of Christ’s church.</a:t>
            </a:r>
            <a:r>
              <a:rPr lang="en-US" sz="2200" b="1" i="1" dirty="0"/>
              <a:t> </a:t>
            </a:r>
            <a:r>
              <a:rPr lang="en-US" sz="2200" dirty="0"/>
              <a:t>One thing I know is that the scriptures are clear that God knows from the very beginning those who are really His and who are really not and never have been!  He knows!  There is no half way, no in-between, no uncertainty, no question in His mind as there is in ours</a:t>
            </a:r>
          </a:p>
          <a:p>
            <a:pPr marL="0" indent="0">
              <a:buNone/>
            </a:pPr>
            <a:endParaRPr lang="en-US" sz="2200" dirty="0"/>
          </a:p>
        </p:txBody>
      </p:sp>
      <p:sp>
        <p:nvSpPr>
          <p:cNvPr id="4" name="Slide Number Placeholder 3">
            <a:extLst>
              <a:ext uri="{FF2B5EF4-FFF2-40B4-BE49-F238E27FC236}">
                <a16:creationId xmlns:a16="http://schemas.microsoft.com/office/drawing/2014/main" id="{B7352966-7B24-EF48-806A-469C7EA993CF}"/>
              </a:ext>
            </a:extLst>
          </p:cNvPr>
          <p:cNvSpPr>
            <a:spLocks noGrp="1"/>
          </p:cNvSpPr>
          <p:nvPr>
            <p:ph type="sldNum" sz="quarter" idx="12"/>
          </p:nvPr>
        </p:nvSpPr>
        <p:spPr>
          <a:xfrm>
            <a:off x="11820525" y="6356350"/>
            <a:ext cx="285750" cy="365125"/>
          </a:xfrm>
        </p:spPr>
        <p:txBody>
          <a:bodyPr/>
          <a:lstStyle/>
          <a:p>
            <a:fld id="{107DB8AF-41C7-FC42-AFE2-23DE154604AA}" type="slidenum">
              <a:rPr lang="en-US" smtClean="0"/>
              <a:t>3</a:t>
            </a:fld>
            <a:endParaRPr lang="en-US" dirty="0"/>
          </a:p>
        </p:txBody>
      </p:sp>
      <p:pic>
        <p:nvPicPr>
          <p:cNvPr id="12" name="Picture 11">
            <a:extLst>
              <a:ext uri="{FF2B5EF4-FFF2-40B4-BE49-F238E27FC236}">
                <a16:creationId xmlns:a16="http://schemas.microsoft.com/office/drawing/2014/main" id="{E1D607FD-437E-C240-96C3-5730D30CD789}"/>
              </a:ext>
            </a:extLst>
          </p:cNvPr>
          <p:cNvPicPr>
            <a:picLocks noChangeAspect="1"/>
          </p:cNvPicPr>
          <p:nvPr/>
        </p:nvPicPr>
        <p:blipFill>
          <a:blip r:embed="rId2"/>
          <a:stretch>
            <a:fillRect/>
          </a:stretch>
        </p:blipFill>
        <p:spPr>
          <a:xfrm>
            <a:off x="8922619" y="294974"/>
            <a:ext cx="3183656" cy="1784083"/>
          </a:xfrm>
          <a:prstGeom prst="rect">
            <a:avLst/>
          </a:prstGeom>
        </p:spPr>
      </p:pic>
    </p:spTree>
    <p:extLst>
      <p:ext uri="{BB962C8B-B14F-4D97-AF65-F5344CB8AC3E}">
        <p14:creationId xmlns:p14="http://schemas.microsoft.com/office/powerpoint/2010/main" val="2426876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0C881-2B6B-9C44-8CFF-1BE14DD5AE3A}"/>
              </a:ext>
            </a:extLst>
          </p:cNvPr>
          <p:cNvSpPr>
            <a:spLocks noGrp="1"/>
          </p:cNvSpPr>
          <p:nvPr>
            <p:ph type="title"/>
          </p:nvPr>
        </p:nvSpPr>
        <p:spPr>
          <a:xfrm>
            <a:off x="838200" y="-164386"/>
            <a:ext cx="10515600" cy="61644"/>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20520E69-4E18-FC4C-AA8F-CB4289C7144D}"/>
              </a:ext>
            </a:extLst>
          </p:cNvPr>
          <p:cNvSpPr>
            <a:spLocks noGrp="1"/>
          </p:cNvSpPr>
          <p:nvPr>
            <p:ph idx="1"/>
          </p:nvPr>
        </p:nvSpPr>
        <p:spPr>
          <a:xfrm>
            <a:off x="0" y="-1"/>
            <a:ext cx="12192000" cy="6916673"/>
          </a:xfrm>
        </p:spPr>
        <p:txBody>
          <a:bodyPr>
            <a:normAutofit fontScale="77500" lnSpcReduction="20000"/>
          </a:bodyPr>
          <a:lstStyle/>
          <a:p>
            <a:pPr marL="0" indent="0">
              <a:buNone/>
            </a:pPr>
            <a:r>
              <a:rPr lang="en-US" sz="2200" b="1" dirty="0"/>
              <a:t>2 – </a:t>
            </a:r>
            <a:r>
              <a:rPr lang="en-US" sz="2200" dirty="0"/>
              <a:t>They w</a:t>
            </a:r>
            <a:r>
              <a:rPr lang="en-US" sz="2200" i="1" dirty="0"/>
              <a:t>ere His from the beginning and will remain His</a:t>
            </a:r>
            <a:r>
              <a:rPr lang="en-US" sz="2200" b="1" i="1" dirty="0"/>
              <a:t> </a:t>
            </a:r>
            <a:r>
              <a:rPr lang="en-US" sz="2200" dirty="0"/>
              <a:t>– *</a:t>
            </a:r>
            <a:r>
              <a:rPr lang="en-US" sz="2200" b="1" dirty="0"/>
              <a:t>Jn. 6:39</a:t>
            </a:r>
            <a:r>
              <a:rPr lang="en-US" sz="2200" dirty="0"/>
              <a:t>  /</a:t>
            </a:r>
            <a:r>
              <a:rPr lang="en-US" sz="2200" b="1" dirty="0"/>
              <a:t> *Jn. 10:14,27-30 - </a:t>
            </a:r>
            <a:r>
              <a:rPr lang="en-US" sz="2200" dirty="0"/>
              <a:t>in the protective grip of God’s hand </a:t>
            </a:r>
            <a:r>
              <a:rPr lang="en-US" sz="2200" b="1" dirty="0"/>
              <a:t>– Father</a:t>
            </a:r>
            <a:r>
              <a:rPr lang="en-US" sz="2200" dirty="0"/>
              <a:t> and </a:t>
            </a:r>
            <a:r>
              <a:rPr lang="en-US" sz="2200" b="1" dirty="0"/>
              <a:t>Son, </a:t>
            </a:r>
            <a:r>
              <a:rPr lang="en-US" sz="2200" dirty="0"/>
              <a:t>and sealed by the </a:t>
            </a:r>
            <a:r>
              <a:rPr lang="en-US" sz="2200" b="1" dirty="0"/>
              <a:t>Holy Spirit – *Eph. 1:13; *2 Cor. 1:21.  </a:t>
            </a:r>
            <a:r>
              <a:rPr lang="en-US" sz="2200" dirty="0"/>
              <a:t>They can never </a:t>
            </a:r>
            <a:r>
              <a:rPr lang="en-US" sz="2200" b="1" dirty="0"/>
              <a:t>NOT</a:t>
            </a:r>
            <a:r>
              <a:rPr lang="en-US" sz="2200" dirty="0"/>
              <a:t> BE God’s</a:t>
            </a:r>
            <a:r>
              <a:rPr lang="en-US" sz="2200" b="1" dirty="0"/>
              <a:t>!  </a:t>
            </a:r>
          </a:p>
          <a:p>
            <a:pPr marL="0" indent="0">
              <a:buNone/>
            </a:pPr>
            <a:r>
              <a:rPr lang="en-US" sz="2200" b="1" dirty="0"/>
              <a:t>3 – T</a:t>
            </a:r>
            <a:r>
              <a:rPr lang="en-US" sz="2200" dirty="0"/>
              <a:t>he third (and last) aspect of this that we need to cover before we are done today is 				 assurance of one’s faith. So how do we know?  How can we be sure?  Can our heart deceive us?  			 It is capable, that’s for sure  a?  So what do we do?  </a:t>
            </a:r>
          </a:p>
          <a:p>
            <a:pPr marL="0" indent="0">
              <a:buNone/>
            </a:pPr>
            <a:r>
              <a:rPr lang="en-US" sz="2200" b="1" dirty="0"/>
              <a:t>A) Die to self - *2 Tim. 2:12 – </a:t>
            </a:r>
            <a:r>
              <a:rPr lang="en-US" sz="2200" dirty="0"/>
              <a:t>learning from the beginning to die to our own will, and live for 				 God’s will</a:t>
            </a:r>
            <a:r>
              <a:rPr lang="en-US" sz="2200" b="1" dirty="0"/>
              <a:t>!  Be of one mind, not two Jas,8 1:7. - Double-minded - *Matt. 6:24 – Jesus</a:t>
            </a:r>
            <a:r>
              <a:rPr lang="en-US" sz="2200" dirty="0"/>
              <a:t> - can’t 	                   		 serve two masters!</a:t>
            </a:r>
          </a:p>
          <a:p>
            <a:pPr marL="0" indent="0">
              <a:buNone/>
            </a:pPr>
            <a:r>
              <a:rPr lang="en-US" sz="2200" b="1" dirty="0"/>
              <a:t>B) </a:t>
            </a:r>
            <a:r>
              <a:rPr lang="en-US" sz="2200" dirty="0"/>
              <a:t>Love and care about people – be outwardly focused. Obey God and stop disobeying/sinning 				 against Him by being self-absorbed and NOT loving people </a:t>
            </a:r>
            <a:r>
              <a:rPr lang="en-US" sz="2200" b="1" dirty="0"/>
              <a:t>- *1 Jn. 2:4,6 / 2:19 / 3:14 					 / 4:20.</a:t>
            </a:r>
            <a:r>
              <a:rPr lang="en-US" sz="2200" dirty="0"/>
              <a:t> </a:t>
            </a:r>
          </a:p>
          <a:p>
            <a:pPr marL="0" indent="0">
              <a:buNone/>
            </a:pPr>
            <a:r>
              <a:rPr lang="en-US" sz="2200" b="1" dirty="0"/>
              <a:t>C) </a:t>
            </a:r>
            <a:r>
              <a:rPr lang="en-US" sz="2200" dirty="0"/>
              <a:t>Pursue the knowledge of God.  In the knowledge of God are hidden the treasures of the wisdom of God!</a:t>
            </a:r>
          </a:p>
          <a:p>
            <a:pPr marL="0" indent="0">
              <a:buNone/>
            </a:pPr>
            <a:r>
              <a:rPr lang="en-US" sz="2200" dirty="0"/>
              <a:t>People that think they are saved through Jesus, may not even know that they are not! </a:t>
            </a:r>
            <a:r>
              <a:rPr lang="en-US" sz="2200" b="1" dirty="0"/>
              <a:t>[Sheep from the goats - Matt. 25:33 / Wheat from the tares- Matt. 13:30 / Living branches from dead ones- Jn.15:6 / Fruit bearing and non fruit bearing tree - Matt. 7:18-21]</a:t>
            </a:r>
            <a:r>
              <a:rPr lang="en-US" sz="2200" dirty="0"/>
              <a:t>.  T</a:t>
            </a:r>
          </a:p>
          <a:p>
            <a:pPr marL="0" indent="0">
              <a:buNone/>
            </a:pPr>
            <a:r>
              <a:rPr lang="en-US" sz="2200" dirty="0"/>
              <a:t>The Apostle James has the answer to the tares, goats, dead branches, non-fruit-bearing trees – to 			 all those who are “</a:t>
            </a:r>
            <a:r>
              <a:rPr lang="en-US" sz="2200" b="1" i="1" dirty="0"/>
              <a:t>double-minded”</a:t>
            </a:r>
            <a:r>
              <a:rPr lang="en-US" sz="2200" dirty="0"/>
              <a:t> – trying to live the untransformed life while being a Christian - whose inner person is little changed, whose inner conversations are usually negative, suspicious, malicious, mostly frustrated, contrarian, angry, full of turmoil and outrage!  He says that by rights, you need to get on your face in abject sorrow, humble yourself before God and confess to God that you have not let the Holy Spirit control you!  	 </a:t>
            </a:r>
          </a:p>
          <a:p>
            <a:pPr marL="0" indent="0">
              <a:buNone/>
            </a:pPr>
            <a:r>
              <a:rPr lang="en-US" sz="2200" dirty="0"/>
              <a:t>But no longer!  You want what He has to give – a new heart – a radically different look for yourself on the inside!  I would suggest praying and fasting, so that God can test you and know your true heart!  </a:t>
            </a:r>
          </a:p>
          <a:p>
            <a:pPr marL="0" indent="0">
              <a:buNone/>
            </a:pPr>
            <a:endParaRPr lang="en-US" sz="2200" dirty="0"/>
          </a:p>
          <a:p>
            <a:pPr marL="0" indent="0">
              <a:buNone/>
            </a:pPr>
            <a:r>
              <a:rPr lang="en-US" sz="2400" dirty="0"/>
              <a:t>The trouble is that all three look a lot alike. There are some that doubt their faith and will ultimately end up in heaven </a:t>
            </a:r>
            <a:r>
              <a:rPr lang="en-US" sz="2400" b="1" dirty="0"/>
              <a:t>[2 Tim. 2:13]</a:t>
            </a:r>
            <a:r>
              <a:rPr lang="en-US" sz="2400" dirty="0"/>
              <a:t>.  There are more who never doubted their faith who will one day stand before the Judgement and plead </a:t>
            </a:r>
            <a:r>
              <a:rPr lang="en-US" sz="2400" b="1" i="1" dirty="0"/>
              <a:t>“Lord, Lord…”, only to hear Christ say “Depart from Me!  I never knew you”</a:t>
            </a:r>
            <a:r>
              <a:rPr lang="en-US" sz="2400" dirty="0"/>
              <a:t> </a:t>
            </a:r>
            <a:r>
              <a:rPr lang="en-US" sz="2400" b="1" dirty="0"/>
              <a:t>[Mat. 7:21-23 / 25:41-46 / Heb. 10:26,27]</a:t>
            </a:r>
            <a:r>
              <a:rPr lang="en-US" sz="2400" dirty="0"/>
              <a:t>!  Only God knows the difference and how to sort us all out in the end, for He alone knows the whole heart and mind of a person </a:t>
            </a:r>
            <a:r>
              <a:rPr lang="en-US" sz="2400" b="1" dirty="0"/>
              <a:t>[Ps.139 / Jn. 6:64 / 13:18 / 2Tim.2:19]</a:t>
            </a:r>
            <a:r>
              <a:rPr lang="en-US" sz="2400" dirty="0"/>
              <a:t>.  In the meantime, it is essential to approach the Christian life seriously that we may </a:t>
            </a:r>
            <a:r>
              <a:rPr lang="en-US" sz="2400" b="1" dirty="0"/>
              <a:t>know</a:t>
            </a:r>
            <a:r>
              <a:rPr lang="en-US" sz="2400" dirty="0"/>
              <a:t> that we belong to God </a:t>
            </a:r>
            <a:r>
              <a:rPr lang="en-US" sz="2400" b="1" dirty="0"/>
              <a:t>[2 </a:t>
            </a:r>
            <a:r>
              <a:rPr lang="en-US" sz="2400" b="1" dirty="0" err="1"/>
              <a:t>Pe</a:t>
            </a:r>
            <a:r>
              <a:rPr lang="en-US" sz="2400" b="1" dirty="0"/>
              <a:t>. 1:10,11 / Heb. 6:11,12 / 12:14,15 / 12:28,29]</a:t>
            </a:r>
            <a:r>
              <a:rPr lang="en-US" sz="2400" dirty="0"/>
              <a:t>.</a:t>
            </a:r>
          </a:p>
          <a:p>
            <a:pPr marL="0" indent="0">
              <a:buNone/>
            </a:pPr>
            <a:r>
              <a:rPr lang="en-US" sz="2200" dirty="0"/>
              <a:t>  </a:t>
            </a:r>
          </a:p>
        </p:txBody>
      </p:sp>
      <p:sp>
        <p:nvSpPr>
          <p:cNvPr id="4" name="Slide Number Placeholder 3">
            <a:extLst>
              <a:ext uri="{FF2B5EF4-FFF2-40B4-BE49-F238E27FC236}">
                <a16:creationId xmlns:a16="http://schemas.microsoft.com/office/drawing/2014/main" id="{7427110E-1494-B546-8DEF-449229C83BB7}"/>
              </a:ext>
            </a:extLst>
          </p:cNvPr>
          <p:cNvSpPr>
            <a:spLocks noGrp="1"/>
          </p:cNvSpPr>
          <p:nvPr>
            <p:ph type="sldNum" sz="quarter" idx="12"/>
          </p:nvPr>
        </p:nvSpPr>
        <p:spPr/>
        <p:txBody>
          <a:bodyPr/>
          <a:lstStyle/>
          <a:p>
            <a:fld id="{107DB8AF-41C7-FC42-AFE2-23DE154604AA}" type="slidenum">
              <a:rPr lang="en-US" smtClean="0"/>
              <a:t>4</a:t>
            </a:fld>
            <a:endParaRPr lang="en-US"/>
          </a:p>
        </p:txBody>
      </p:sp>
      <p:pic>
        <p:nvPicPr>
          <p:cNvPr id="17" name="Picture 16">
            <a:extLst>
              <a:ext uri="{FF2B5EF4-FFF2-40B4-BE49-F238E27FC236}">
                <a16:creationId xmlns:a16="http://schemas.microsoft.com/office/drawing/2014/main" id="{42842E10-460D-4F41-B661-FF0F5D179702}"/>
              </a:ext>
            </a:extLst>
          </p:cNvPr>
          <p:cNvPicPr>
            <a:picLocks noChangeAspect="1"/>
          </p:cNvPicPr>
          <p:nvPr/>
        </p:nvPicPr>
        <p:blipFill>
          <a:blip r:embed="rId2"/>
          <a:stretch>
            <a:fillRect/>
          </a:stretch>
        </p:blipFill>
        <p:spPr>
          <a:xfrm>
            <a:off x="9583979" y="246227"/>
            <a:ext cx="2464869" cy="2404779"/>
          </a:xfrm>
          <a:prstGeom prst="rect">
            <a:avLst/>
          </a:prstGeom>
        </p:spPr>
      </p:pic>
    </p:spTree>
    <p:extLst>
      <p:ext uri="{BB962C8B-B14F-4D97-AF65-F5344CB8AC3E}">
        <p14:creationId xmlns:p14="http://schemas.microsoft.com/office/powerpoint/2010/main" val="9371993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3744</TotalTime>
  <Words>188</Words>
  <Application>Microsoft Macintosh PowerPoint</Application>
  <PresentationFormat>Widescreen</PresentationFormat>
  <Paragraphs>31</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Desdemona</vt:lpstr>
      <vt:lpstr>Office Theme</vt:lpstr>
      <vt:lpstr>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Microsoft Office User</dc:creator>
  <cp:lastModifiedBy>Microsoft Office User</cp:lastModifiedBy>
  <cp:revision>59</cp:revision>
  <dcterms:created xsi:type="dcterms:W3CDTF">2024-02-21T16:59:17Z</dcterms:created>
  <dcterms:modified xsi:type="dcterms:W3CDTF">2024-02-25T14:59:08Z</dcterms:modified>
</cp:coreProperties>
</file>