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82" r:id="rId2"/>
    <p:sldId id="257" r:id="rId3"/>
    <p:sldId id="261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92"/>
    <p:restoredTop sz="95416"/>
  </p:normalViewPr>
  <p:slideViewPr>
    <p:cSldViewPr snapToGrid="0" snapToObjects="1">
      <p:cViewPr varScale="1">
        <p:scale>
          <a:sx n="70" d="100"/>
          <a:sy n="70" d="100"/>
        </p:scale>
        <p:origin x="1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D652B-56FE-334A-AA3A-3C2DB4237D0E}" type="datetimeFigureOut">
              <a:rPr lang="en-US" smtClean="0"/>
              <a:t>6/19/24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07193-2F60-0E46-99DA-81B85D9AC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00F99-81B3-A54D-A8E6-DF4AE072B2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012D-D461-1E4F-A82C-26F235BFC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5A03B-DDEC-334A-A113-28FA5B769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971E1-8058-364C-B369-DE57441B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CD64-9BE2-6D4D-8756-082075BAED31}" type="datetimeFigureOut">
              <a:rPr lang="en-US" smtClean="0"/>
              <a:t>6/19/24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00D01-508B-C44D-9C7C-023FAB18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6E427-9BF1-DA4B-950A-B525FBDC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1FA-BA63-C14C-B411-AF6A1979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8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71266-22A4-6A49-BA15-A2239DAA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34D42-0E9E-2B46-9201-62E8F88D5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8FBFA-3383-E246-8ADD-DF8FDEFA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CD64-9BE2-6D4D-8756-082075BAED31}" type="datetimeFigureOut">
              <a:rPr lang="en-US" smtClean="0"/>
              <a:t>6/19/24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657AE-B4C2-FD41-9A18-22040EC4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57CC5-9300-F148-94E0-8BB530B0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1FA-BA63-C14C-B411-AF6A1979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2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911B4F-6237-EF4C-8769-7ECE61FDE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510C5-26A9-4A40-93A7-AFD310631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8C2E1-0F2B-764A-B995-6993A687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CD64-9BE2-6D4D-8756-082075BAED31}" type="datetimeFigureOut">
              <a:rPr lang="en-US" smtClean="0"/>
              <a:t>6/19/24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78F6E-F632-2E45-99B4-F5C0C743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9E813-A64C-6B4E-833A-FB6C1D1B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1FA-BA63-C14C-B411-AF6A1979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5F34-A629-B943-9E81-97165152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1DA14-9927-5249-8ABC-3ED7D3E2E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6EA55-5B65-594E-B2E0-6418DEC55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CD64-9BE2-6D4D-8756-082075BAED31}" type="datetimeFigureOut">
              <a:rPr lang="en-US" smtClean="0"/>
              <a:t>6/19/24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0FF31-5CA0-1942-BC77-2E5C054A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39AA7-E64D-824A-89C6-4713EBE8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1FA-BA63-C14C-B411-AF6A1979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8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65DF-DD17-2941-8248-1A729F3C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DA36B-2763-9A46-AA98-E4DCABBDF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DCF5B-CBA0-A946-992D-8A2C2D94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CD64-9BE2-6D4D-8756-082075BAED31}" type="datetimeFigureOut">
              <a:rPr lang="en-US" smtClean="0"/>
              <a:t>6/19/24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1AB3E-AC8F-834F-9FCA-37DE5C1B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9EE09-C7A5-6F4B-A961-E6EF98BC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1FA-BA63-C14C-B411-AF6A1979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D48D-42F7-DB43-A882-FA3249AC5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61FE2-AEA8-DF44-9F2F-AF6E0B0EA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8F38D-5655-704B-BC9B-8D8D12A4B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8767D-D044-1E4E-9413-D58D9867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CD64-9BE2-6D4D-8756-082075BAED31}" type="datetimeFigureOut">
              <a:rPr lang="en-US" smtClean="0"/>
              <a:t>6/19/24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1A007-7B34-AC4A-930B-4341688F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0C289-5476-E845-8810-6151EA3F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1FA-BA63-C14C-B411-AF6A1979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9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F61D-7112-5442-A967-D83BBAFD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AA8B7-03BE-D047-BC5F-4E81D6CAE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435AA-FDE9-1F4F-80B5-07F86CD61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8CB202-A2A4-234F-B5A3-9AF4CFD20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D9757-7EA2-8E45-A248-17CB1DEAB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8BD29-3A7D-DC47-B5B5-5E4A519D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CD64-9BE2-6D4D-8756-082075BAED31}" type="datetimeFigureOut">
              <a:rPr lang="en-US" smtClean="0"/>
              <a:t>6/19/24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C0C4C4-99C4-7F4A-8B08-5480EFA5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5DFEC7-47BB-4C46-9BDE-E0749750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1FA-BA63-C14C-B411-AF6A1979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2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F57B-9CED-3C4B-A360-87811BC5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54CC2-DAA4-DA4D-A655-BA93FFB95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CD64-9BE2-6D4D-8756-082075BAED31}" type="datetimeFigureOut">
              <a:rPr lang="en-US" smtClean="0"/>
              <a:t>6/19/24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371EE-EB1C-A640-8B82-3775E57F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B5724-7558-5744-9A6C-5138D663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1FA-BA63-C14C-B411-AF6A1979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8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04420-578E-BA47-A785-636CF011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CD64-9BE2-6D4D-8756-082075BAED31}" type="datetimeFigureOut">
              <a:rPr lang="en-US" smtClean="0"/>
              <a:t>6/19/24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E52027-63E9-2A45-B5DE-10A60E8C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5867A-E2B6-2342-8D1E-3449EFFA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1FA-BA63-C14C-B411-AF6A1979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5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47C0-A38F-CA46-BAFB-8317327C0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A7C1C-CE80-EC4D-9648-87A8D6ED1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64438-876C-9041-BAF1-4CD56105D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BDA20-B91F-B946-A117-FC4A7D4E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CD64-9BE2-6D4D-8756-082075BAED31}" type="datetimeFigureOut">
              <a:rPr lang="en-US" smtClean="0"/>
              <a:t>6/19/24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3F3A7-CFBB-3342-9474-C0C20319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DB646-A66A-5C43-B027-D89F09BB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1FA-BA63-C14C-B411-AF6A1979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3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4F3CD-C748-7348-9AAE-83EE5345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99D303-14C6-B145-9FCA-C24B4C4A83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AC86E-BD8C-2E40-B945-3BF263981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98644-610B-DE44-B787-F930C7B5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CD64-9BE2-6D4D-8756-082075BAED31}" type="datetimeFigureOut">
              <a:rPr lang="en-US" smtClean="0"/>
              <a:t>6/19/24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0FFC5-AE6E-3B44-A6C8-15EB5FF6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FF0BC-1796-DC42-9882-F1706AE7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61FA-BA63-C14C-B411-AF6A1979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D74298-36CF-BB46-936B-FB7F60D0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C65BF-AF4F-9F48-9590-388648349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E657B-5B80-BE43-A0B0-D0040D634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ACD64-9BE2-6D4D-8756-082075BAED31}" type="datetimeFigureOut">
              <a:rPr lang="en-US" smtClean="0"/>
              <a:t>6/19/24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D7B95-088E-8A4A-96C3-1EB961725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ADE3C-13B5-DF43-A4C2-15040D83F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561FA-BA63-C14C-B411-AF6A1979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4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8312-05AA-8540-BAD8-B2E0B7F2F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6709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6A1847-41BD-C642-9963-BE2FA14F6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b="1" dirty="0"/>
              <a:t>           			               The Doctrine of the Church</a:t>
            </a:r>
          </a:p>
          <a:p>
            <a:pPr marL="0" indent="0">
              <a:buNone/>
            </a:pPr>
            <a:r>
              <a:rPr lang="en-US" b="1" dirty="0"/>
              <a:t>	                          	            The Unity of Christ						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AD5F11-9C8F-364B-9BBD-AE4BD508D84F}"/>
              </a:ext>
            </a:extLst>
          </p:cNvPr>
          <p:cNvSpPr/>
          <p:nvPr/>
        </p:nvSpPr>
        <p:spPr>
          <a:xfrm>
            <a:off x="1587500" y="177800"/>
            <a:ext cx="9017000" cy="22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Desdemona" pitchFamily="82" charset="77"/>
                <a:cs typeface="Apple Chancery" panose="03020702040506060504" pitchFamily="66" charset="-79"/>
              </a:rPr>
              <a:t>Panoramic</a:t>
            </a:r>
          </a:p>
          <a:p>
            <a:pPr algn="ctr"/>
            <a:r>
              <a:rPr lang="en-US" sz="3200" dirty="0"/>
              <a:t>The Story of God </a:t>
            </a:r>
          </a:p>
          <a:p>
            <a:pPr algn="ctr"/>
            <a:r>
              <a:rPr lang="en-US" sz="2400" dirty="0"/>
              <a:t>as seen through</a:t>
            </a:r>
          </a:p>
          <a:p>
            <a:pPr algn="ctr"/>
            <a:r>
              <a:rPr lang="en-US" sz="3200" dirty="0"/>
              <a:t>The Great Christian Doctrines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FEFA91-5380-EA48-B749-444E06B3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546" y="3635855"/>
            <a:ext cx="2896782" cy="315257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220CA26-83FF-AE44-B14E-C52CAC5D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AE24-87C7-CD45-865D-3F38DDB8AAA7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46130-03CB-BC4D-B77A-59CE8A5407A5}"/>
              </a:ext>
            </a:extLst>
          </p:cNvPr>
          <p:cNvSpPr txBox="1"/>
          <p:nvPr/>
        </p:nvSpPr>
        <p:spPr>
          <a:xfrm>
            <a:off x="6424863" y="-1275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0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3D0E-A431-0F44-BCF3-9E64C23F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3563"/>
            <a:ext cx="10515600" cy="6164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3105F-B583-4843-BB48-4338624C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/>
              <a:t>A message to fathers – 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No classes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Learning from observation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Hands on Learning - by making mistakes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The manual on how not to hurt our children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/>
              <a:t>Raising children whose problems are only their own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Jesus - breaking free - the sorry human cycle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B5BC9-2ABE-DA40-B36E-F4BCD2A6D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299" y="300730"/>
            <a:ext cx="3314700" cy="2235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F4559-A1B3-1C43-8994-50385F34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350" y="6462584"/>
            <a:ext cx="576649" cy="395416"/>
          </a:xfrm>
        </p:spPr>
        <p:txBody>
          <a:bodyPr/>
          <a:lstStyle/>
          <a:p>
            <a:fld id="{31E6394A-3371-E245-AE66-25E5A593FDB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1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D21F-7A25-8F4B-968D-7CF21E07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3837"/>
            <a:ext cx="10515600" cy="7191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15FC1-28B4-8D42-8051-A75D38D90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-9625"/>
            <a:ext cx="12192001" cy="73458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/>
              <a:t>Experiencing the concepts on the job				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perfecting our faith by practicing - experiencing it in real time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*PC faith – conceptual faith!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The Unifier	 	 										 </a:t>
            </a:r>
            <a:r>
              <a:rPr lang="en-US" sz="2600" b="1" dirty="0"/>
              <a:t>[Ph’p. 2:1-5]</a:t>
            </a:r>
          </a:p>
          <a:p>
            <a:pPr marL="0" indent="0">
              <a:buNone/>
            </a:pPr>
            <a:r>
              <a:rPr lang="en-US" dirty="0"/>
              <a:t>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8EF42-DFD7-3D45-99C6-F598B377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8910" y="6356350"/>
            <a:ext cx="2090432" cy="501650"/>
          </a:xfrm>
        </p:spPr>
        <p:txBody>
          <a:bodyPr/>
          <a:lstStyle/>
          <a:p>
            <a:r>
              <a:rPr lang="en-US" dirty="0"/>
              <a:t>				</a:t>
            </a:r>
            <a:fld id="{271121E7-CE75-5748-B4DD-E0771E65FCFB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544E8B-0E06-5147-829C-45C2AB855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564" y="250194"/>
            <a:ext cx="3331778" cy="187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4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3D0E-A431-0F44-BCF3-9E64C23F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3563"/>
            <a:ext cx="10515600" cy="6164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3105F-B583-4843-BB48-4338624C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/>
              <a:t>Throwback - Fighting our chaotic nature that threatens the mission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God’s gift to the church – the Influencer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Learning to follow ever more closely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Resolved conflict!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The practical nature of love – the mark of heaven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Getting good at love – </a:t>
            </a:r>
            <a:r>
              <a:rPr lang="en-US" sz="2600" b="1" dirty="0"/>
              <a:t>[*Col. 3:13] </a:t>
            </a:r>
            <a:r>
              <a:rPr lang="en-US" sz="2600" dirty="0"/>
              <a:t>– resolving differences well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The will of God – and its practical application </a:t>
            </a:r>
          </a:p>
          <a:p>
            <a:pPr marL="0" indent="0">
              <a:buNone/>
            </a:pPr>
            <a:r>
              <a:rPr lang="en-US" sz="2600" b="1" dirty="0"/>
              <a:t>    [*1 Tim. 4:15,16]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	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37B7A-7C57-CA49-A6EA-7F01BB270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311" y="424059"/>
            <a:ext cx="3068391" cy="287357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7146B-AD60-2E4A-99AE-B68C3952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394A-3371-E245-AE66-25E5A593FDB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52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134</Words>
  <Application>Microsoft Macintosh PowerPoint</Application>
  <PresentationFormat>Widescreen</PresentationFormat>
  <Paragraphs>39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Desdemona</vt:lpstr>
      <vt:lpstr>Wingdings</vt:lpstr>
      <vt:lpstr>Office Theme</vt:lpstr>
      <vt:lpstr>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Microsoft Office User</dc:creator>
  <cp:lastModifiedBy>Microsoft Office User</cp:lastModifiedBy>
  <cp:revision>10</cp:revision>
  <cp:lastPrinted>2024-06-16T13:28:07Z</cp:lastPrinted>
  <dcterms:created xsi:type="dcterms:W3CDTF">2024-06-16T04:13:19Z</dcterms:created>
  <dcterms:modified xsi:type="dcterms:W3CDTF">2024-06-19T12:11:52Z</dcterms:modified>
</cp:coreProperties>
</file>