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60"/>
  </p:normalViewPr>
  <p:slideViewPr>
    <p:cSldViewPr snapToGrid="0">
      <p:cViewPr>
        <p:scale>
          <a:sx n="110" d="100"/>
          <a:sy n="110" d="100"/>
        </p:scale>
        <p:origin x="8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ABB8-0587-C00A-3BD4-39167DF879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0F6C62-94C5-ACFE-4FC3-69C6A42ED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0FC9EB-D282-CD31-58A1-7505D45E6D52}"/>
              </a:ext>
            </a:extLst>
          </p:cNvPr>
          <p:cNvSpPr>
            <a:spLocks noGrp="1"/>
          </p:cNvSpPr>
          <p:nvPr>
            <p:ph type="dt" sz="half" idx="10"/>
          </p:nvPr>
        </p:nvSpPr>
        <p:spPr/>
        <p:txBody>
          <a:bodyPr/>
          <a:lstStyle/>
          <a:p>
            <a:fld id="{88E076B7-0B68-4022-84C9-A5B5655DE568}" type="datetimeFigureOut">
              <a:rPr lang="en-US" smtClean="0"/>
              <a:t>7/11/2024</a:t>
            </a:fld>
            <a:endParaRPr lang="en-US"/>
          </a:p>
        </p:txBody>
      </p:sp>
      <p:sp>
        <p:nvSpPr>
          <p:cNvPr id="5" name="Footer Placeholder 4">
            <a:extLst>
              <a:ext uri="{FF2B5EF4-FFF2-40B4-BE49-F238E27FC236}">
                <a16:creationId xmlns:a16="http://schemas.microsoft.com/office/drawing/2014/main" id="{F10ADC48-7848-22DE-27A8-1742AA110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AB0A7-4D93-9ED7-2853-2BE5B4A989DC}"/>
              </a:ext>
            </a:extLst>
          </p:cNvPr>
          <p:cNvSpPr>
            <a:spLocks noGrp="1"/>
          </p:cNvSpPr>
          <p:nvPr>
            <p:ph type="sldNum" sz="quarter" idx="12"/>
          </p:nvPr>
        </p:nvSpPr>
        <p:spPr/>
        <p:txBody>
          <a:bodyPr/>
          <a:lstStyle/>
          <a:p>
            <a:fld id="{77FCF82D-1733-4D0A-84B6-77677D51CAC8}" type="slidenum">
              <a:rPr lang="en-US" smtClean="0"/>
              <a:t>‹#›</a:t>
            </a:fld>
            <a:endParaRPr lang="en-US"/>
          </a:p>
        </p:txBody>
      </p:sp>
    </p:spTree>
    <p:extLst>
      <p:ext uri="{BB962C8B-B14F-4D97-AF65-F5344CB8AC3E}">
        <p14:creationId xmlns:p14="http://schemas.microsoft.com/office/powerpoint/2010/main" val="76278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DB8D-2AFC-A27E-7C36-793ECADBC4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48C1A0-6331-D96E-01B8-2ACE638022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7B673-0AAB-96A8-31F9-B6A544C4CA9A}"/>
              </a:ext>
            </a:extLst>
          </p:cNvPr>
          <p:cNvSpPr>
            <a:spLocks noGrp="1"/>
          </p:cNvSpPr>
          <p:nvPr>
            <p:ph type="dt" sz="half" idx="10"/>
          </p:nvPr>
        </p:nvSpPr>
        <p:spPr/>
        <p:txBody>
          <a:bodyPr/>
          <a:lstStyle/>
          <a:p>
            <a:fld id="{88E076B7-0B68-4022-84C9-A5B5655DE568}" type="datetimeFigureOut">
              <a:rPr lang="en-US" smtClean="0"/>
              <a:t>7/11/2024</a:t>
            </a:fld>
            <a:endParaRPr lang="en-US"/>
          </a:p>
        </p:txBody>
      </p:sp>
      <p:sp>
        <p:nvSpPr>
          <p:cNvPr id="5" name="Footer Placeholder 4">
            <a:extLst>
              <a:ext uri="{FF2B5EF4-FFF2-40B4-BE49-F238E27FC236}">
                <a16:creationId xmlns:a16="http://schemas.microsoft.com/office/drawing/2014/main" id="{5CDDE34D-77AA-1429-ECAD-4E244DE04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C937E-65A0-DE11-A17F-8375DC465180}"/>
              </a:ext>
            </a:extLst>
          </p:cNvPr>
          <p:cNvSpPr>
            <a:spLocks noGrp="1"/>
          </p:cNvSpPr>
          <p:nvPr>
            <p:ph type="sldNum" sz="quarter" idx="12"/>
          </p:nvPr>
        </p:nvSpPr>
        <p:spPr/>
        <p:txBody>
          <a:bodyPr/>
          <a:lstStyle/>
          <a:p>
            <a:fld id="{77FCF82D-1733-4D0A-84B6-77677D51CAC8}" type="slidenum">
              <a:rPr lang="en-US" smtClean="0"/>
              <a:t>‹#›</a:t>
            </a:fld>
            <a:endParaRPr lang="en-US"/>
          </a:p>
        </p:txBody>
      </p:sp>
    </p:spTree>
    <p:extLst>
      <p:ext uri="{BB962C8B-B14F-4D97-AF65-F5344CB8AC3E}">
        <p14:creationId xmlns:p14="http://schemas.microsoft.com/office/powerpoint/2010/main" val="112934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042500-455B-0A55-0977-6275562F89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57CFCD-6692-349E-EF3D-5167F1DAA6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4B4DC-AAB8-7B8F-6ADA-03C437FD0A4F}"/>
              </a:ext>
            </a:extLst>
          </p:cNvPr>
          <p:cNvSpPr>
            <a:spLocks noGrp="1"/>
          </p:cNvSpPr>
          <p:nvPr>
            <p:ph type="dt" sz="half" idx="10"/>
          </p:nvPr>
        </p:nvSpPr>
        <p:spPr/>
        <p:txBody>
          <a:bodyPr/>
          <a:lstStyle/>
          <a:p>
            <a:fld id="{88E076B7-0B68-4022-84C9-A5B5655DE568}" type="datetimeFigureOut">
              <a:rPr lang="en-US" smtClean="0"/>
              <a:t>7/11/2024</a:t>
            </a:fld>
            <a:endParaRPr lang="en-US"/>
          </a:p>
        </p:txBody>
      </p:sp>
      <p:sp>
        <p:nvSpPr>
          <p:cNvPr id="5" name="Footer Placeholder 4">
            <a:extLst>
              <a:ext uri="{FF2B5EF4-FFF2-40B4-BE49-F238E27FC236}">
                <a16:creationId xmlns:a16="http://schemas.microsoft.com/office/drawing/2014/main" id="{51C16003-0B9D-7054-D525-0DFDCF46E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1085A-141A-3544-C17B-61BFF0EAC315}"/>
              </a:ext>
            </a:extLst>
          </p:cNvPr>
          <p:cNvSpPr>
            <a:spLocks noGrp="1"/>
          </p:cNvSpPr>
          <p:nvPr>
            <p:ph type="sldNum" sz="quarter" idx="12"/>
          </p:nvPr>
        </p:nvSpPr>
        <p:spPr/>
        <p:txBody>
          <a:bodyPr/>
          <a:lstStyle/>
          <a:p>
            <a:fld id="{77FCF82D-1733-4D0A-84B6-77677D51CAC8}" type="slidenum">
              <a:rPr lang="en-US" smtClean="0"/>
              <a:t>‹#›</a:t>
            </a:fld>
            <a:endParaRPr lang="en-US"/>
          </a:p>
        </p:txBody>
      </p:sp>
    </p:spTree>
    <p:extLst>
      <p:ext uri="{BB962C8B-B14F-4D97-AF65-F5344CB8AC3E}">
        <p14:creationId xmlns:p14="http://schemas.microsoft.com/office/powerpoint/2010/main" val="190886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043F-040C-8E8A-78B1-C08496C4CE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DA5A-0ECE-D92F-8843-582A037BAE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33669-2601-DFFB-6624-4AF772EB0345}"/>
              </a:ext>
            </a:extLst>
          </p:cNvPr>
          <p:cNvSpPr>
            <a:spLocks noGrp="1"/>
          </p:cNvSpPr>
          <p:nvPr>
            <p:ph type="dt" sz="half" idx="10"/>
          </p:nvPr>
        </p:nvSpPr>
        <p:spPr/>
        <p:txBody>
          <a:bodyPr/>
          <a:lstStyle/>
          <a:p>
            <a:fld id="{88E076B7-0B68-4022-84C9-A5B5655DE568}" type="datetimeFigureOut">
              <a:rPr lang="en-US" smtClean="0"/>
              <a:t>7/11/2024</a:t>
            </a:fld>
            <a:endParaRPr lang="en-US"/>
          </a:p>
        </p:txBody>
      </p:sp>
      <p:sp>
        <p:nvSpPr>
          <p:cNvPr id="5" name="Footer Placeholder 4">
            <a:extLst>
              <a:ext uri="{FF2B5EF4-FFF2-40B4-BE49-F238E27FC236}">
                <a16:creationId xmlns:a16="http://schemas.microsoft.com/office/drawing/2014/main" id="{9B689043-B6B9-F298-713A-46D8B8052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F5DE3-6CBA-CF7D-95F5-E975508D241C}"/>
              </a:ext>
            </a:extLst>
          </p:cNvPr>
          <p:cNvSpPr>
            <a:spLocks noGrp="1"/>
          </p:cNvSpPr>
          <p:nvPr>
            <p:ph type="sldNum" sz="quarter" idx="12"/>
          </p:nvPr>
        </p:nvSpPr>
        <p:spPr/>
        <p:txBody>
          <a:bodyPr/>
          <a:lstStyle/>
          <a:p>
            <a:fld id="{77FCF82D-1733-4D0A-84B6-77677D51CAC8}" type="slidenum">
              <a:rPr lang="en-US" smtClean="0"/>
              <a:t>‹#›</a:t>
            </a:fld>
            <a:endParaRPr lang="en-US"/>
          </a:p>
        </p:txBody>
      </p:sp>
    </p:spTree>
    <p:extLst>
      <p:ext uri="{BB962C8B-B14F-4D97-AF65-F5344CB8AC3E}">
        <p14:creationId xmlns:p14="http://schemas.microsoft.com/office/powerpoint/2010/main" val="237701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9DAC-56EF-0B2E-6BD4-C4CD1FBA30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62DF45-8969-D344-39F5-A1754ACA50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9C5732-0112-5058-216C-2BE80ACB3382}"/>
              </a:ext>
            </a:extLst>
          </p:cNvPr>
          <p:cNvSpPr>
            <a:spLocks noGrp="1"/>
          </p:cNvSpPr>
          <p:nvPr>
            <p:ph type="dt" sz="half" idx="10"/>
          </p:nvPr>
        </p:nvSpPr>
        <p:spPr/>
        <p:txBody>
          <a:bodyPr/>
          <a:lstStyle/>
          <a:p>
            <a:fld id="{88E076B7-0B68-4022-84C9-A5B5655DE568}" type="datetimeFigureOut">
              <a:rPr lang="en-US" smtClean="0"/>
              <a:t>7/11/2024</a:t>
            </a:fld>
            <a:endParaRPr lang="en-US"/>
          </a:p>
        </p:txBody>
      </p:sp>
      <p:sp>
        <p:nvSpPr>
          <p:cNvPr id="5" name="Footer Placeholder 4">
            <a:extLst>
              <a:ext uri="{FF2B5EF4-FFF2-40B4-BE49-F238E27FC236}">
                <a16:creationId xmlns:a16="http://schemas.microsoft.com/office/drawing/2014/main" id="{6D698390-544F-BEE9-38E2-E1244E8E6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4E3F7-FCF9-EFE7-63E1-4D2331AA840D}"/>
              </a:ext>
            </a:extLst>
          </p:cNvPr>
          <p:cNvSpPr>
            <a:spLocks noGrp="1"/>
          </p:cNvSpPr>
          <p:nvPr>
            <p:ph type="sldNum" sz="quarter" idx="12"/>
          </p:nvPr>
        </p:nvSpPr>
        <p:spPr/>
        <p:txBody>
          <a:bodyPr/>
          <a:lstStyle/>
          <a:p>
            <a:fld id="{77FCF82D-1733-4D0A-84B6-77677D51CAC8}" type="slidenum">
              <a:rPr lang="en-US" smtClean="0"/>
              <a:t>‹#›</a:t>
            </a:fld>
            <a:endParaRPr lang="en-US"/>
          </a:p>
        </p:txBody>
      </p:sp>
    </p:spTree>
    <p:extLst>
      <p:ext uri="{BB962C8B-B14F-4D97-AF65-F5344CB8AC3E}">
        <p14:creationId xmlns:p14="http://schemas.microsoft.com/office/powerpoint/2010/main" val="165059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32FB-F09D-B712-974A-B557B5AAB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0DC156-90DE-FBB6-9D1D-F23B4082D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6D7F5-E639-AD77-45ED-F25EA194C3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38332A-87D6-EF81-9662-D1C69A937DB5}"/>
              </a:ext>
            </a:extLst>
          </p:cNvPr>
          <p:cNvSpPr>
            <a:spLocks noGrp="1"/>
          </p:cNvSpPr>
          <p:nvPr>
            <p:ph type="dt" sz="half" idx="10"/>
          </p:nvPr>
        </p:nvSpPr>
        <p:spPr/>
        <p:txBody>
          <a:bodyPr/>
          <a:lstStyle/>
          <a:p>
            <a:fld id="{88E076B7-0B68-4022-84C9-A5B5655DE568}" type="datetimeFigureOut">
              <a:rPr lang="en-US" smtClean="0"/>
              <a:t>7/11/2024</a:t>
            </a:fld>
            <a:endParaRPr lang="en-US"/>
          </a:p>
        </p:txBody>
      </p:sp>
      <p:sp>
        <p:nvSpPr>
          <p:cNvPr id="6" name="Footer Placeholder 5">
            <a:extLst>
              <a:ext uri="{FF2B5EF4-FFF2-40B4-BE49-F238E27FC236}">
                <a16:creationId xmlns:a16="http://schemas.microsoft.com/office/drawing/2014/main" id="{8EAEA8EB-DBC1-83D9-3D05-1CF526213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4C6B51-F09B-C6AE-C87D-2B8A1688D994}"/>
              </a:ext>
            </a:extLst>
          </p:cNvPr>
          <p:cNvSpPr>
            <a:spLocks noGrp="1"/>
          </p:cNvSpPr>
          <p:nvPr>
            <p:ph type="sldNum" sz="quarter" idx="12"/>
          </p:nvPr>
        </p:nvSpPr>
        <p:spPr/>
        <p:txBody>
          <a:bodyPr/>
          <a:lstStyle/>
          <a:p>
            <a:fld id="{77FCF82D-1733-4D0A-84B6-77677D51CAC8}" type="slidenum">
              <a:rPr lang="en-US" smtClean="0"/>
              <a:t>‹#›</a:t>
            </a:fld>
            <a:endParaRPr lang="en-US"/>
          </a:p>
        </p:txBody>
      </p:sp>
    </p:spTree>
    <p:extLst>
      <p:ext uri="{BB962C8B-B14F-4D97-AF65-F5344CB8AC3E}">
        <p14:creationId xmlns:p14="http://schemas.microsoft.com/office/powerpoint/2010/main" val="247522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E37B-2531-5973-7217-4649C3F7E3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DA8ADD-C803-D968-243F-CD31AB0D6B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CEDBD-80DA-2F7B-B911-4B469BCA42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152E0-1AB1-5343-92AC-A48882B119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4F8671-EB76-0050-A908-9EF2CD8831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4E9A2-C285-0A6C-5F7D-81CF8452294D}"/>
              </a:ext>
            </a:extLst>
          </p:cNvPr>
          <p:cNvSpPr>
            <a:spLocks noGrp="1"/>
          </p:cNvSpPr>
          <p:nvPr>
            <p:ph type="dt" sz="half" idx="10"/>
          </p:nvPr>
        </p:nvSpPr>
        <p:spPr/>
        <p:txBody>
          <a:bodyPr/>
          <a:lstStyle/>
          <a:p>
            <a:fld id="{88E076B7-0B68-4022-84C9-A5B5655DE568}" type="datetimeFigureOut">
              <a:rPr lang="en-US" smtClean="0"/>
              <a:t>7/11/2024</a:t>
            </a:fld>
            <a:endParaRPr lang="en-US"/>
          </a:p>
        </p:txBody>
      </p:sp>
      <p:sp>
        <p:nvSpPr>
          <p:cNvPr id="8" name="Footer Placeholder 7">
            <a:extLst>
              <a:ext uri="{FF2B5EF4-FFF2-40B4-BE49-F238E27FC236}">
                <a16:creationId xmlns:a16="http://schemas.microsoft.com/office/drawing/2014/main" id="{5545377E-3F5F-5675-DCCD-6761787E4A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41F5A0-2E61-76FE-5E1C-A35CB06C4453}"/>
              </a:ext>
            </a:extLst>
          </p:cNvPr>
          <p:cNvSpPr>
            <a:spLocks noGrp="1"/>
          </p:cNvSpPr>
          <p:nvPr>
            <p:ph type="sldNum" sz="quarter" idx="12"/>
          </p:nvPr>
        </p:nvSpPr>
        <p:spPr/>
        <p:txBody>
          <a:bodyPr/>
          <a:lstStyle/>
          <a:p>
            <a:fld id="{77FCF82D-1733-4D0A-84B6-77677D51CAC8}" type="slidenum">
              <a:rPr lang="en-US" smtClean="0"/>
              <a:t>‹#›</a:t>
            </a:fld>
            <a:endParaRPr lang="en-US"/>
          </a:p>
        </p:txBody>
      </p:sp>
    </p:spTree>
    <p:extLst>
      <p:ext uri="{BB962C8B-B14F-4D97-AF65-F5344CB8AC3E}">
        <p14:creationId xmlns:p14="http://schemas.microsoft.com/office/powerpoint/2010/main" val="19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B32E-505B-C47F-3A1E-379C606CF6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F71831-5F76-A795-80A5-84636BA16DA0}"/>
              </a:ext>
            </a:extLst>
          </p:cNvPr>
          <p:cNvSpPr>
            <a:spLocks noGrp="1"/>
          </p:cNvSpPr>
          <p:nvPr>
            <p:ph type="dt" sz="half" idx="10"/>
          </p:nvPr>
        </p:nvSpPr>
        <p:spPr/>
        <p:txBody>
          <a:bodyPr/>
          <a:lstStyle/>
          <a:p>
            <a:fld id="{88E076B7-0B68-4022-84C9-A5B5655DE568}" type="datetimeFigureOut">
              <a:rPr lang="en-US" smtClean="0"/>
              <a:t>7/11/2024</a:t>
            </a:fld>
            <a:endParaRPr lang="en-US"/>
          </a:p>
        </p:txBody>
      </p:sp>
      <p:sp>
        <p:nvSpPr>
          <p:cNvPr id="4" name="Footer Placeholder 3">
            <a:extLst>
              <a:ext uri="{FF2B5EF4-FFF2-40B4-BE49-F238E27FC236}">
                <a16:creationId xmlns:a16="http://schemas.microsoft.com/office/drawing/2014/main" id="{D27A3D9E-E26A-327B-2D0F-26859FC83F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52EACA-6021-629D-1BA7-8A11D6D5EAFD}"/>
              </a:ext>
            </a:extLst>
          </p:cNvPr>
          <p:cNvSpPr>
            <a:spLocks noGrp="1"/>
          </p:cNvSpPr>
          <p:nvPr>
            <p:ph type="sldNum" sz="quarter" idx="12"/>
          </p:nvPr>
        </p:nvSpPr>
        <p:spPr/>
        <p:txBody>
          <a:bodyPr/>
          <a:lstStyle/>
          <a:p>
            <a:fld id="{77FCF82D-1733-4D0A-84B6-77677D51CAC8}" type="slidenum">
              <a:rPr lang="en-US" smtClean="0"/>
              <a:t>‹#›</a:t>
            </a:fld>
            <a:endParaRPr lang="en-US"/>
          </a:p>
        </p:txBody>
      </p:sp>
    </p:spTree>
    <p:extLst>
      <p:ext uri="{BB962C8B-B14F-4D97-AF65-F5344CB8AC3E}">
        <p14:creationId xmlns:p14="http://schemas.microsoft.com/office/powerpoint/2010/main" val="86506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2B549-5701-C85F-24A1-8ED3FAD736AA}"/>
              </a:ext>
            </a:extLst>
          </p:cNvPr>
          <p:cNvSpPr>
            <a:spLocks noGrp="1"/>
          </p:cNvSpPr>
          <p:nvPr>
            <p:ph type="dt" sz="half" idx="10"/>
          </p:nvPr>
        </p:nvSpPr>
        <p:spPr/>
        <p:txBody>
          <a:bodyPr/>
          <a:lstStyle/>
          <a:p>
            <a:fld id="{88E076B7-0B68-4022-84C9-A5B5655DE568}" type="datetimeFigureOut">
              <a:rPr lang="en-US" smtClean="0"/>
              <a:t>7/11/2024</a:t>
            </a:fld>
            <a:endParaRPr lang="en-US"/>
          </a:p>
        </p:txBody>
      </p:sp>
      <p:sp>
        <p:nvSpPr>
          <p:cNvPr id="3" name="Footer Placeholder 2">
            <a:extLst>
              <a:ext uri="{FF2B5EF4-FFF2-40B4-BE49-F238E27FC236}">
                <a16:creationId xmlns:a16="http://schemas.microsoft.com/office/drawing/2014/main" id="{07C31F25-9973-B7EC-C4F4-A0BDB8B9DD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F3D21D-E1D1-4DF9-07D6-8798B5EE5DFA}"/>
              </a:ext>
            </a:extLst>
          </p:cNvPr>
          <p:cNvSpPr>
            <a:spLocks noGrp="1"/>
          </p:cNvSpPr>
          <p:nvPr>
            <p:ph type="sldNum" sz="quarter" idx="12"/>
          </p:nvPr>
        </p:nvSpPr>
        <p:spPr/>
        <p:txBody>
          <a:bodyPr/>
          <a:lstStyle/>
          <a:p>
            <a:fld id="{77FCF82D-1733-4D0A-84B6-77677D51CAC8}" type="slidenum">
              <a:rPr lang="en-US" smtClean="0"/>
              <a:t>‹#›</a:t>
            </a:fld>
            <a:endParaRPr lang="en-US"/>
          </a:p>
        </p:txBody>
      </p:sp>
    </p:spTree>
    <p:extLst>
      <p:ext uri="{BB962C8B-B14F-4D97-AF65-F5344CB8AC3E}">
        <p14:creationId xmlns:p14="http://schemas.microsoft.com/office/powerpoint/2010/main" val="390172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46B-74FC-AFFF-AA8F-C6B19687A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4E9F38-F43F-425E-7EF8-B94D972A7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5FF74B-5DAC-67B7-324B-5D3EF957B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C2AEEF-6AEF-6355-2086-02F2228E79D9}"/>
              </a:ext>
            </a:extLst>
          </p:cNvPr>
          <p:cNvSpPr>
            <a:spLocks noGrp="1"/>
          </p:cNvSpPr>
          <p:nvPr>
            <p:ph type="dt" sz="half" idx="10"/>
          </p:nvPr>
        </p:nvSpPr>
        <p:spPr/>
        <p:txBody>
          <a:bodyPr/>
          <a:lstStyle/>
          <a:p>
            <a:fld id="{88E076B7-0B68-4022-84C9-A5B5655DE568}" type="datetimeFigureOut">
              <a:rPr lang="en-US" smtClean="0"/>
              <a:t>7/11/2024</a:t>
            </a:fld>
            <a:endParaRPr lang="en-US"/>
          </a:p>
        </p:txBody>
      </p:sp>
      <p:sp>
        <p:nvSpPr>
          <p:cNvPr id="6" name="Footer Placeholder 5">
            <a:extLst>
              <a:ext uri="{FF2B5EF4-FFF2-40B4-BE49-F238E27FC236}">
                <a16:creationId xmlns:a16="http://schemas.microsoft.com/office/drawing/2014/main" id="{2106AF6F-B120-0EF4-7FD4-8261EBFF4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9D66F-B184-0A3D-75AB-E2CE29DCCF79}"/>
              </a:ext>
            </a:extLst>
          </p:cNvPr>
          <p:cNvSpPr>
            <a:spLocks noGrp="1"/>
          </p:cNvSpPr>
          <p:nvPr>
            <p:ph type="sldNum" sz="quarter" idx="12"/>
          </p:nvPr>
        </p:nvSpPr>
        <p:spPr/>
        <p:txBody>
          <a:bodyPr/>
          <a:lstStyle/>
          <a:p>
            <a:fld id="{77FCF82D-1733-4D0A-84B6-77677D51CAC8}" type="slidenum">
              <a:rPr lang="en-US" smtClean="0"/>
              <a:t>‹#›</a:t>
            </a:fld>
            <a:endParaRPr lang="en-US"/>
          </a:p>
        </p:txBody>
      </p:sp>
    </p:spTree>
    <p:extLst>
      <p:ext uri="{BB962C8B-B14F-4D97-AF65-F5344CB8AC3E}">
        <p14:creationId xmlns:p14="http://schemas.microsoft.com/office/powerpoint/2010/main" val="27434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E425-7786-5A11-7529-48218D772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416FD2-56C9-1DEC-0D71-806DD5D88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2CC253-36CC-1D8B-FFA5-B1C4A597C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31F7B-D280-BC3D-5A4E-F07DAAD62AEE}"/>
              </a:ext>
            </a:extLst>
          </p:cNvPr>
          <p:cNvSpPr>
            <a:spLocks noGrp="1"/>
          </p:cNvSpPr>
          <p:nvPr>
            <p:ph type="dt" sz="half" idx="10"/>
          </p:nvPr>
        </p:nvSpPr>
        <p:spPr/>
        <p:txBody>
          <a:bodyPr/>
          <a:lstStyle/>
          <a:p>
            <a:fld id="{88E076B7-0B68-4022-84C9-A5B5655DE568}" type="datetimeFigureOut">
              <a:rPr lang="en-US" smtClean="0"/>
              <a:t>7/11/2024</a:t>
            </a:fld>
            <a:endParaRPr lang="en-US"/>
          </a:p>
        </p:txBody>
      </p:sp>
      <p:sp>
        <p:nvSpPr>
          <p:cNvPr id="6" name="Footer Placeholder 5">
            <a:extLst>
              <a:ext uri="{FF2B5EF4-FFF2-40B4-BE49-F238E27FC236}">
                <a16:creationId xmlns:a16="http://schemas.microsoft.com/office/drawing/2014/main" id="{370D8F04-FBA6-66D1-67D5-1779781B1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2E522-F32C-D543-940E-4A9CB7F5F4C2}"/>
              </a:ext>
            </a:extLst>
          </p:cNvPr>
          <p:cNvSpPr>
            <a:spLocks noGrp="1"/>
          </p:cNvSpPr>
          <p:nvPr>
            <p:ph type="sldNum" sz="quarter" idx="12"/>
          </p:nvPr>
        </p:nvSpPr>
        <p:spPr/>
        <p:txBody>
          <a:bodyPr/>
          <a:lstStyle/>
          <a:p>
            <a:fld id="{77FCF82D-1733-4D0A-84B6-77677D51CAC8}" type="slidenum">
              <a:rPr lang="en-US" smtClean="0"/>
              <a:t>‹#›</a:t>
            </a:fld>
            <a:endParaRPr lang="en-US"/>
          </a:p>
        </p:txBody>
      </p:sp>
    </p:spTree>
    <p:extLst>
      <p:ext uri="{BB962C8B-B14F-4D97-AF65-F5344CB8AC3E}">
        <p14:creationId xmlns:p14="http://schemas.microsoft.com/office/powerpoint/2010/main" val="133908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9324D0-DC03-057B-254E-0C924D8FC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A22A09-3176-45AB-6F0B-9A439D6F4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88E9F-EDE6-4544-8B7D-73B9A1884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E076B7-0B68-4022-84C9-A5B5655DE568}" type="datetimeFigureOut">
              <a:rPr lang="en-US" smtClean="0"/>
              <a:t>7/11/2024</a:t>
            </a:fld>
            <a:endParaRPr lang="en-US"/>
          </a:p>
        </p:txBody>
      </p:sp>
      <p:sp>
        <p:nvSpPr>
          <p:cNvPr id="5" name="Footer Placeholder 4">
            <a:extLst>
              <a:ext uri="{FF2B5EF4-FFF2-40B4-BE49-F238E27FC236}">
                <a16:creationId xmlns:a16="http://schemas.microsoft.com/office/drawing/2014/main" id="{0186DF5C-11B2-B7E5-D875-70FE28C4E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D04412-DA20-D099-F487-6D6363122F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FCF82D-1733-4D0A-84B6-77677D51CAC8}" type="slidenum">
              <a:rPr lang="en-US" smtClean="0"/>
              <a:t>‹#›</a:t>
            </a:fld>
            <a:endParaRPr lang="en-US"/>
          </a:p>
        </p:txBody>
      </p:sp>
    </p:spTree>
    <p:extLst>
      <p:ext uri="{BB962C8B-B14F-4D97-AF65-F5344CB8AC3E}">
        <p14:creationId xmlns:p14="http://schemas.microsoft.com/office/powerpoint/2010/main" val="3516141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CD708-A842-FB84-1454-FA96DBF3D1B5}"/>
              </a:ext>
            </a:extLst>
          </p:cNvPr>
          <p:cNvSpPr>
            <a:spLocks noGrp="1"/>
          </p:cNvSpPr>
          <p:nvPr>
            <p:ph type="ctrTitle"/>
          </p:nvPr>
        </p:nvSpPr>
        <p:spPr>
          <a:xfrm>
            <a:off x="1524000" y="1967094"/>
            <a:ext cx="9144000" cy="2387600"/>
          </a:xfrm>
        </p:spPr>
        <p:txBody>
          <a:bodyPr>
            <a:normAutofit/>
          </a:bodyPr>
          <a:lstStyle/>
          <a:p>
            <a:r>
              <a:rPr lang="en-US" dirty="0"/>
              <a:t>The Greatest Command</a:t>
            </a:r>
            <a:br>
              <a:rPr lang="en-US" dirty="0"/>
            </a:br>
            <a:br>
              <a:rPr lang="en-US" dirty="0"/>
            </a:br>
            <a:r>
              <a:rPr lang="en-US" sz="3600" dirty="0"/>
              <a:t>July 21, 2024</a:t>
            </a:r>
            <a:endParaRPr lang="en-US" dirty="0"/>
          </a:p>
        </p:txBody>
      </p:sp>
    </p:spTree>
    <p:extLst>
      <p:ext uri="{BB962C8B-B14F-4D97-AF65-F5344CB8AC3E}">
        <p14:creationId xmlns:p14="http://schemas.microsoft.com/office/powerpoint/2010/main" val="131497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106483-042B-35C0-7AA0-EE5CEC8A3E4B}"/>
              </a:ext>
            </a:extLst>
          </p:cNvPr>
          <p:cNvSpPr txBox="1"/>
          <p:nvPr/>
        </p:nvSpPr>
        <p:spPr>
          <a:xfrm>
            <a:off x="743309" y="680408"/>
            <a:ext cx="10705381" cy="5755422"/>
          </a:xfrm>
          <a:prstGeom prst="rect">
            <a:avLst/>
          </a:prstGeom>
          <a:noFill/>
        </p:spPr>
        <p:txBody>
          <a:bodyPr wrap="square" rtlCol="0">
            <a:spAutoFit/>
          </a:bodyPr>
          <a:lstStyle/>
          <a:p>
            <a:r>
              <a:rPr lang="en-US" sz="2000" b="1" dirty="0"/>
              <a:t>Matthew 22:34-40</a:t>
            </a:r>
          </a:p>
          <a:p>
            <a:endParaRPr lang="en-US" dirty="0"/>
          </a:p>
          <a:p>
            <a:r>
              <a:rPr lang="en-US" sz="2000" dirty="0"/>
              <a:t>Vs. 37-39: ‘“You shall love the Lord your God with all your heart, and with all your soul, and with all your mind.’ This is the greatest and foremost commandment. The second is like it, ‘You shall love your neighbor as yourself.’”</a:t>
            </a:r>
          </a:p>
          <a:p>
            <a:endParaRPr lang="en-US" dirty="0"/>
          </a:p>
          <a:p>
            <a:r>
              <a:rPr lang="en-US" dirty="0"/>
              <a:t>OT reference – Deut. 6:4-5</a:t>
            </a:r>
          </a:p>
          <a:p>
            <a:r>
              <a:rPr lang="en-US" dirty="0"/>
              <a:t>	         - Lev. 19:18</a:t>
            </a:r>
          </a:p>
          <a:p>
            <a:endParaRPr lang="en-US" dirty="0"/>
          </a:p>
          <a:p>
            <a:r>
              <a:rPr lang="en-US" dirty="0"/>
              <a:t>1 John 4:7-11</a:t>
            </a:r>
          </a:p>
          <a:p>
            <a:pPr marL="285750" indent="-285750">
              <a:buFontTx/>
              <a:buChar char="-"/>
            </a:pPr>
            <a:r>
              <a:rPr lang="en-US" dirty="0"/>
              <a:t>God is the ultimate source of love</a:t>
            </a:r>
          </a:p>
          <a:p>
            <a:pPr marL="285750" indent="-285750">
              <a:buFontTx/>
              <a:buChar char="-"/>
            </a:pPr>
            <a:r>
              <a:rPr lang="en-US" dirty="0"/>
              <a:t>Knowing God and loving others go together</a:t>
            </a:r>
          </a:p>
          <a:p>
            <a:pPr marL="285750" indent="-285750">
              <a:buFontTx/>
              <a:buChar char="-"/>
            </a:pPr>
            <a:endParaRPr lang="en-US" dirty="0"/>
          </a:p>
          <a:p>
            <a:r>
              <a:rPr lang="en-US" b="1" i="1" dirty="0"/>
              <a:t>Thankfulness to God</a:t>
            </a:r>
          </a:p>
          <a:p>
            <a:r>
              <a:rPr lang="en-US" dirty="0"/>
              <a:t>God is our Creator and Creator of all that exists – the </a:t>
            </a:r>
            <a:r>
              <a:rPr lang="en-US" b="1" i="1" dirty="0"/>
              <a:t>Great Designer</a:t>
            </a:r>
          </a:p>
          <a:p>
            <a:pPr marL="285750" indent="-285750">
              <a:buFontTx/>
              <a:buChar char="-"/>
            </a:pPr>
            <a:r>
              <a:rPr lang="en-US" dirty="0"/>
              <a:t>Gensis – 1</a:t>
            </a:r>
            <a:r>
              <a:rPr lang="en-US" i="1" dirty="0"/>
              <a:t>:</a:t>
            </a:r>
            <a:r>
              <a:rPr lang="en-US" dirty="0"/>
              <a:t>1-2</a:t>
            </a:r>
          </a:p>
          <a:p>
            <a:pPr marL="285750" indent="-285750">
              <a:buFontTx/>
              <a:buChar char="-"/>
            </a:pPr>
            <a:r>
              <a:rPr lang="en-US" dirty="0"/>
              <a:t>Colossians 1:16</a:t>
            </a:r>
          </a:p>
          <a:p>
            <a:pPr marL="285750" indent="-285750">
              <a:buFontTx/>
              <a:buChar char="-"/>
            </a:pPr>
            <a:r>
              <a:rPr lang="en-US" dirty="0"/>
              <a:t>John 1:1-3</a:t>
            </a:r>
          </a:p>
          <a:p>
            <a:pPr marL="285750" indent="-285750">
              <a:buFontTx/>
              <a:buChar char="-"/>
            </a:pPr>
            <a:r>
              <a:rPr lang="en-US" dirty="0"/>
              <a:t>Rev. 4:11</a:t>
            </a:r>
          </a:p>
          <a:p>
            <a:pPr marL="285750" indent="-285750">
              <a:buFontTx/>
              <a:buChar char="-"/>
            </a:pPr>
            <a:endParaRPr lang="en-US" dirty="0"/>
          </a:p>
        </p:txBody>
      </p:sp>
    </p:spTree>
    <p:extLst>
      <p:ext uri="{BB962C8B-B14F-4D97-AF65-F5344CB8AC3E}">
        <p14:creationId xmlns:p14="http://schemas.microsoft.com/office/powerpoint/2010/main" val="59914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1" end="11"/>
                                            </p:txEl>
                                          </p:spTgt>
                                        </p:tgtEl>
                                        <p:attrNameLst>
                                          <p:attrName>style.visibility</p:attrName>
                                        </p:attrNameLst>
                                      </p:cBhvr>
                                      <p:to>
                                        <p:strVal val="visible"/>
                                      </p:to>
                                    </p:set>
                                    <p:animEffect transition="in" filter="fade">
                                      <p:cBhvr>
                                        <p:cTn id="28" dur="500"/>
                                        <p:tgtEl>
                                          <p:spTgt spid="2">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Effect transition="in" filter="fade">
                                      <p:cBhvr>
                                        <p:cTn id="31" dur="500"/>
                                        <p:tgtEl>
                                          <p:spTgt spid="2">
                                            <p:txEl>
                                              <p:pRg st="12" end="1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3" end="13"/>
                                            </p:txEl>
                                          </p:spTgt>
                                        </p:tgtEl>
                                        <p:attrNameLst>
                                          <p:attrName>style.visibility</p:attrName>
                                        </p:attrNameLst>
                                      </p:cBhvr>
                                      <p:to>
                                        <p:strVal val="visible"/>
                                      </p:to>
                                    </p:set>
                                    <p:animEffect transition="in" filter="fade">
                                      <p:cBhvr>
                                        <p:cTn id="36" dur="500"/>
                                        <p:tgtEl>
                                          <p:spTgt spid="2">
                                            <p:txEl>
                                              <p:pRg st="13" end="1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animEffect transition="in" filter="fade">
                                      <p:cBhvr>
                                        <p:cTn id="39" dur="500"/>
                                        <p:tgtEl>
                                          <p:spTgt spid="2">
                                            <p:txEl>
                                              <p:pRg st="14" end="1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5" end="15"/>
                                            </p:txEl>
                                          </p:spTgt>
                                        </p:tgtEl>
                                        <p:attrNameLst>
                                          <p:attrName>style.visibility</p:attrName>
                                        </p:attrNameLst>
                                      </p:cBhvr>
                                      <p:to>
                                        <p:strVal val="visible"/>
                                      </p:to>
                                    </p:set>
                                    <p:animEffect transition="in" filter="fade">
                                      <p:cBhvr>
                                        <p:cTn id="42" dur="500"/>
                                        <p:tgtEl>
                                          <p:spTgt spid="2">
                                            <p:txEl>
                                              <p:pRg st="15" end="1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6" end="16"/>
                                            </p:txEl>
                                          </p:spTgt>
                                        </p:tgtEl>
                                        <p:attrNameLst>
                                          <p:attrName>style.visibility</p:attrName>
                                        </p:attrNameLst>
                                      </p:cBhvr>
                                      <p:to>
                                        <p:strVal val="visible"/>
                                      </p:to>
                                    </p:set>
                                    <p:animEffect transition="in" filter="fade">
                                      <p:cBhvr>
                                        <p:cTn id="45"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7DE646-83D7-488D-FCB2-DECA697372C3}"/>
              </a:ext>
            </a:extLst>
          </p:cNvPr>
          <p:cNvPicPr>
            <a:picLocks noChangeAspect="1"/>
          </p:cNvPicPr>
          <p:nvPr/>
        </p:nvPicPr>
        <p:blipFill>
          <a:blip r:embed="rId2"/>
          <a:stretch>
            <a:fillRect/>
          </a:stretch>
        </p:blipFill>
        <p:spPr>
          <a:xfrm>
            <a:off x="706908" y="147034"/>
            <a:ext cx="4286379" cy="3207437"/>
          </a:xfrm>
          <a:prstGeom prst="rect">
            <a:avLst/>
          </a:prstGeom>
        </p:spPr>
      </p:pic>
      <p:pic>
        <p:nvPicPr>
          <p:cNvPr id="5" name="Picture 4">
            <a:extLst>
              <a:ext uri="{FF2B5EF4-FFF2-40B4-BE49-F238E27FC236}">
                <a16:creationId xmlns:a16="http://schemas.microsoft.com/office/drawing/2014/main" id="{6AC152D4-1A93-843C-C43D-E1732BC12A8C}"/>
              </a:ext>
            </a:extLst>
          </p:cNvPr>
          <p:cNvPicPr>
            <a:picLocks noChangeAspect="1"/>
          </p:cNvPicPr>
          <p:nvPr/>
        </p:nvPicPr>
        <p:blipFill>
          <a:blip r:embed="rId3"/>
          <a:stretch>
            <a:fillRect/>
          </a:stretch>
        </p:blipFill>
        <p:spPr>
          <a:xfrm>
            <a:off x="6096000" y="147034"/>
            <a:ext cx="4972152" cy="3439885"/>
          </a:xfrm>
          <a:prstGeom prst="rect">
            <a:avLst/>
          </a:prstGeom>
        </p:spPr>
      </p:pic>
      <p:pic>
        <p:nvPicPr>
          <p:cNvPr id="7" name="Picture 6">
            <a:extLst>
              <a:ext uri="{FF2B5EF4-FFF2-40B4-BE49-F238E27FC236}">
                <a16:creationId xmlns:a16="http://schemas.microsoft.com/office/drawing/2014/main" id="{A5D1EAD5-CF69-A4D1-D7D8-B45BEE525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149" y="3503530"/>
            <a:ext cx="3739896" cy="3299014"/>
          </a:xfrm>
          <a:prstGeom prst="rect">
            <a:avLst/>
          </a:prstGeom>
        </p:spPr>
      </p:pic>
      <p:pic>
        <p:nvPicPr>
          <p:cNvPr id="9" name="Picture 8">
            <a:extLst>
              <a:ext uri="{FF2B5EF4-FFF2-40B4-BE49-F238E27FC236}">
                <a16:creationId xmlns:a16="http://schemas.microsoft.com/office/drawing/2014/main" id="{35370EF5-C227-36E7-4B7F-2F075770FF4F}"/>
              </a:ext>
            </a:extLst>
          </p:cNvPr>
          <p:cNvPicPr>
            <a:picLocks noChangeAspect="1"/>
          </p:cNvPicPr>
          <p:nvPr/>
        </p:nvPicPr>
        <p:blipFill>
          <a:blip r:embed="rId5"/>
          <a:stretch>
            <a:fillRect/>
          </a:stretch>
        </p:blipFill>
        <p:spPr>
          <a:xfrm>
            <a:off x="5942412" y="3827679"/>
            <a:ext cx="5279328" cy="2883287"/>
          </a:xfrm>
          <a:prstGeom prst="rect">
            <a:avLst/>
          </a:prstGeom>
        </p:spPr>
      </p:pic>
    </p:spTree>
    <p:extLst>
      <p:ext uri="{BB962C8B-B14F-4D97-AF65-F5344CB8AC3E}">
        <p14:creationId xmlns:p14="http://schemas.microsoft.com/office/powerpoint/2010/main" val="135797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2D7A42-F821-DCEB-39CD-5B2788292A04}"/>
              </a:ext>
            </a:extLst>
          </p:cNvPr>
          <p:cNvPicPr>
            <a:picLocks noChangeAspect="1"/>
          </p:cNvPicPr>
          <p:nvPr/>
        </p:nvPicPr>
        <p:blipFill>
          <a:blip r:embed="rId2"/>
          <a:stretch>
            <a:fillRect/>
          </a:stretch>
        </p:blipFill>
        <p:spPr>
          <a:xfrm>
            <a:off x="2628753" y="630542"/>
            <a:ext cx="6934493" cy="5280218"/>
          </a:xfrm>
          <a:prstGeom prst="rect">
            <a:avLst/>
          </a:prstGeom>
        </p:spPr>
      </p:pic>
      <p:sp>
        <p:nvSpPr>
          <p:cNvPr id="3" name="TextBox 2">
            <a:extLst>
              <a:ext uri="{FF2B5EF4-FFF2-40B4-BE49-F238E27FC236}">
                <a16:creationId xmlns:a16="http://schemas.microsoft.com/office/drawing/2014/main" id="{66D8442A-33D8-8555-B859-D30F47C530F8}"/>
              </a:ext>
            </a:extLst>
          </p:cNvPr>
          <p:cNvSpPr txBox="1"/>
          <p:nvPr/>
        </p:nvSpPr>
        <p:spPr>
          <a:xfrm>
            <a:off x="4144197" y="5910760"/>
            <a:ext cx="3556431" cy="461665"/>
          </a:xfrm>
          <a:prstGeom prst="rect">
            <a:avLst/>
          </a:prstGeom>
          <a:noFill/>
        </p:spPr>
        <p:txBody>
          <a:bodyPr wrap="square" rtlCol="0">
            <a:spAutoFit/>
          </a:bodyPr>
          <a:lstStyle/>
          <a:p>
            <a:pPr algn="ctr"/>
            <a:r>
              <a:rPr lang="en-US" sz="2400" b="1" dirty="0"/>
              <a:t>Human Eye</a:t>
            </a:r>
          </a:p>
        </p:txBody>
      </p:sp>
    </p:spTree>
    <p:extLst>
      <p:ext uri="{BB962C8B-B14F-4D97-AF65-F5344CB8AC3E}">
        <p14:creationId xmlns:p14="http://schemas.microsoft.com/office/powerpoint/2010/main" val="374109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B318C-E688-51F0-56E7-09EB1C98618A}"/>
              </a:ext>
            </a:extLst>
          </p:cNvPr>
          <p:cNvSpPr txBox="1"/>
          <p:nvPr/>
        </p:nvSpPr>
        <p:spPr>
          <a:xfrm>
            <a:off x="633862" y="529626"/>
            <a:ext cx="11076317" cy="6186309"/>
          </a:xfrm>
          <a:prstGeom prst="rect">
            <a:avLst/>
          </a:prstGeom>
          <a:noFill/>
        </p:spPr>
        <p:txBody>
          <a:bodyPr wrap="square" rtlCol="0">
            <a:spAutoFit/>
          </a:bodyPr>
          <a:lstStyle/>
          <a:p>
            <a:r>
              <a:rPr lang="en-US" b="1" i="1" dirty="0"/>
              <a:t>Obedience to God – </a:t>
            </a:r>
            <a:r>
              <a:rPr lang="en-US" dirty="0"/>
              <a:t>Know His word to know and what it means to obey Him</a:t>
            </a:r>
            <a:endParaRPr lang="en-US" b="1" i="1" dirty="0"/>
          </a:p>
          <a:p>
            <a:endParaRPr lang="en-US" b="1" i="1" dirty="0"/>
          </a:p>
          <a:p>
            <a:r>
              <a:rPr lang="en-US" dirty="0"/>
              <a:t>John 14:21</a:t>
            </a:r>
          </a:p>
          <a:p>
            <a:r>
              <a:rPr lang="en-US" dirty="0"/>
              <a:t>1 John 5:3</a:t>
            </a:r>
          </a:p>
          <a:p>
            <a:r>
              <a:rPr lang="en-US" dirty="0"/>
              <a:t>Isaiah 1:19</a:t>
            </a:r>
          </a:p>
          <a:p>
            <a:endParaRPr lang="en-US" b="1" i="1" dirty="0"/>
          </a:p>
          <a:p>
            <a:r>
              <a:rPr lang="en-US" b="1" i="1" dirty="0"/>
              <a:t>Trusting God – </a:t>
            </a:r>
            <a:r>
              <a:rPr lang="en-US" dirty="0"/>
              <a:t>Relying on Him to love you &amp; provide for your needs</a:t>
            </a:r>
            <a:endParaRPr lang="en-US" b="1" i="1" dirty="0"/>
          </a:p>
          <a:p>
            <a:endParaRPr lang="en-US" dirty="0"/>
          </a:p>
          <a:p>
            <a:r>
              <a:rPr lang="en-US" dirty="0"/>
              <a:t>Prov. 3:5-6</a:t>
            </a:r>
          </a:p>
          <a:p>
            <a:r>
              <a:rPr lang="en-US" dirty="0"/>
              <a:t>Psalms 62:1-2</a:t>
            </a:r>
          </a:p>
          <a:p>
            <a:r>
              <a:rPr lang="en-US" dirty="0"/>
              <a:t>Psalm 62:8</a:t>
            </a:r>
          </a:p>
          <a:p>
            <a:r>
              <a:rPr lang="en-US" dirty="0"/>
              <a:t>Hebrews 13:5,6</a:t>
            </a:r>
          </a:p>
          <a:p>
            <a:r>
              <a:rPr lang="en-US" dirty="0"/>
              <a:t>Luke 12:24</a:t>
            </a:r>
          </a:p>
          <a:p>
            <a:endParaRPr lang="en-US" dirty="0"/>
          </a:p>
          <a:p>
            <a:r>
              <a:rPr lang="en-US" dirty="0"/>
              <a:t>What are characteristics of true love?</a:t>
            </a:r>
          </a:p>
          <a:p>
            <a:endParaRPr lang="en-US" dirty="0"/>
          </a:p>
          <a:p>
            <a:r>
              <a:rPr lang="en-US" b="1" dirty="0"/>
              <a:t>1 Cor. 13:1-8</a:t>
            </a:r>
          </a:p>
          <a:p>
            <a:endParaRPr lang="en-US" dirty="0"/>
          </a:p>
          <a:p>
            <a:pPr marL="285750" indent="-285750">
              <a:buFontTx/>
              <a:buChar char="-"/>
            </a:pPr>
            <a:r>
              <a:rPr lang="en-US" dirty="0"/>
              <a:t>Does not seek it’s own – not self-centered</a:t>
            </a:r>
          </a:p>
          <a:p>
            <a:pPr marL="285750" indent="-285750">
              <a:buFontTx/>
              <a:buChar char="-"/>
            </a:pPr>
            <a:r>
              <a:rPr lang="en-US" dirty="0"/>
              <a:t>Does not consider being wronged – forgiving</a:t>
            </a:r>
          </a:p>
          <a:p>
            <a:pPr marL="285750" indent="-285750">
              <a:buFontTx/>
              <a:buChar char="-"/>
            </a:pPr>
            <a:r>
              <a:rPr lang="en-US" dirty="0"/>
              <a:t>Rejoices in the truth</a:t>
            </a:r>
          </a:p>
          <a:p>
            <a:pPr marL="285750" indent="-285750">
              <a:buFontTx/>
              <a:buChar char="-"/>
            </a:pPr>
            <a:r>
              <a:rPr lang="en-US" dirty="0"/>
              <a:t>Looks to and for the best</a:t>
            </a:r>
          </a:p>
        </p:txBody>
      </p:sp>
    </p:spTree>
    <p:extLst>
      <p:ext uri="{BB962C8B-B14F-4D97-AF65-F5344CB8AC3E}">
        <p14:creationId xmlns:p14="http://schemas.microsoft.com/office/powerpoint/2010/main" val="288968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fade">
                                      <p:cBhvr>
                                        <p:cTn id="40" dur="500"/>
                                        <p:tgtEl>
                                          <p:spTgt spid="2">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4" end="14"/>
                                            </p:txEl>
                                          </p:spTgt>
                                        </p:tgtEl>
                                        <p:attrNameLst>
                                          <p:attrName>style.visibility</p:attrName>
                                        </p:attrNameLst>
                                      </p:cBhvr>
                                      <p:to>
                                        <p:strVal val="visible"/>
                                      </p:to>
                                    </p:set>
                                    <p:animEffect transition="in" filter="fade">
                                      <p:cBhvr>
                                        <p:cTn id="45" dur="500"/>
                                        <p:tgtEl>
                                          <p:spTgt spid="2">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6" end="16"/>
                                            </p:txEl>
                                          </p:spTgt>
                                        </p:tgtEl>
                                        <p:attrNameLst>
                                          <p:attrName>style.visibility</p:attrName>
                                        </p:attrNameLst>
                                      </p:cBhvr>
                                      <p:to>
                                        <p:strVal val="visible"/>
                                      </p:to>
                                    </p:set>
                                    <p:animEffect transition="in" filter="fade">
                                      <p:cBhvr>
                                        <p:cTn id="48" dur="500"/>
                                        <p:tgtEl>
                                          <p:spTgt spid="2">
                                            <p:txEl>
                                              <p:pRg st="16" end="1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18" end="18"/>
                                            </p:txEl>
                                          </p:spTgt>
                                        </p:tgtEl>
                                        <p:attrNameLst>
                                          <p:attrName>style.visibility</p:attrName>
                                        </p:attrNameLst>
                                      </p:cBhvr>
                                      <p:to>
                                        <p:strVal val="visible"/>
                                      </p:to>
                                    </p:set>
                                    <p:animEffect transition="in" filter="fade">
                                      <p:cBhvr>
                                        <p:cTn id="53" dur="500"/>
                                        <p:tgtEl>
                                          <p:spTgt spid="2">
                                            <p:txEl>
                                              <p:pRg st="18" end="18"/>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
                                            <p:txEl>
                                              <p:pRg st="19" end="19"/>
                                            </p:txEl>
                                          </p:spTgt>
                                        </p:tgtEl>
                                        <p:attrNameLst>
                                          <p:attrName>style.visibility</p:attrName>
                                        </p:attrNameLst>
                                      </p:cBhvr>
                                      <p:to>
                                        <p:strVal val="visible"/>
                                      </p:to>
                                    </p:set>
                                    <p:animEffect transition="in" filter="fade">
                                      <p:cBhvr>
                                        <p:cTn id="56" dur="500"/>
                                        <p:tgtEl>
                                          <p:spTgt spid="2">
                                            <p:txEl>
                                              <p:pRg st="19" end="19"/>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
                                            <p:txEl>
                                              <p:pRg st="20" end="20"/>
                                            </p:txEl>
                                          </p:spTgt>
                                        </p:tgtEl>
                                        <p:attrNameLst>
                                          <p:attrName>style.visibility</p:attrName>
                                        </p:attrNameLst>
                                      </p:cBhvr>
                                      <p:to>
                                        <p:strVal val="visible"/>
                                      </p:to>
                                    </p:set>
                                    <p:animEffect transition="in" filter="fade">
                                      <p:cBhvr>
                                        <p:cTn id="59" dur="500"/>
                                        <p:tgtEl>
                                          <p:spTgt spid="2">
                                            <p:txEl>
                                              <p:pRg st="20" end="20"/>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
                                            <p:txEl>
                                              <p:pRg st="21" end="21"/>
                                            </p:txEl>
                                          </p:spTgt>
                                        </p:tgtEl>
                                        <p:attrNameLst>
                                          <p:attrName>style.visibility</p:attrName>
                                        </p:attrNameLst>
                                      </p:cBhvr>
                                      <p:to>
                                        <p:strVal val="visible"/>
                                      </p:to>
                                    </p:set>
                                    <p:animEffect transition="in" filter="fade">
                                      <p:cBhvr>
                                        <p:cTn id="62" dur="500"/>
                                        <p:tgtEl>
                                          <p:spTgt spid="2">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B1BAF1-BEAD-8AA6-AF95-34032447C918}"/>
              </a:ext>
            </a:extLst>
          </p:cNvPr>
          <p:cNvSpPr txBox="1"/>
          <p:nvPr/>
        </p:nvSpPr>
        <p:spPr>
          <a:xfrm>
            <a:off x="595223" y="595223"/>
            <a:ext cx="11015932" cy="6063198"/>
          </a:xfrm>
          <a:prstGeom prst="rect">
            <a:avLst/>
          </a:prstGeom>
          <a:noFill/>
        </p:spPr>
        <p:txBody>
          <a:bodyPr wrap="square" rtlCol="0">
            <a:spAutoFit/>
          </a:bodyPr>
          <a:lstStyle/>
          <a:p>
            <a:r>
              <a:rPr lang="en-US" sz="2000" b="1" i="1" dirty="0"/>
              <a:t>Accurate self-love</a:t>
            </a:r>
          </a:p>
          <a:p>
            <a:endParaRPr lang="en-US" sz="2000" dirty="0"/>
          </a:p>
          <a:p>
            <a:r>
              <a:rPr lang="en-US" sz="2000" i="1" dirty="0" err="1"/>
              <a:t>Narcisism</a:t>
            </a:r>
            <a:r>
              <a:rPr lang="en-US" sz="2000" dirty="0"/>
              <a:t> – selfishness, involving a sense of entitlement, a lack of empathy, and a need for admiration.</a:t>
            </a:r>
          </a:p>
          <a:p>
            <a:endParaRPr lang="en-US" sz="2000" dirty="0"/>
          </a:p>
          <a:p>
            <a:r>
              <a:rPr lang="en-US" sz="2000" i="1" dirty="0"/>
              <a:t>Biblical</a:t>
            </a:r>
            <a:r>
              <a:rPr lang="en-US" sz="2000" dirty="0"/>
              <a:t> – accepting oneself as a redeemed person, even with flaws. Seeing oneself as God sees us, as a sinful, guilty human who have been made righteous through our faith in Christ.</a:t>
            </a:r>
          </a:p>
          <a:p>
            <a:endParaRPr lang="en-US" sz="2000" dirty="0"/>
          </a:p>
          <a:p>
            <a:r>
              <a:rPr lang="en-US" sz="2000" dirty="0"/>
              <a:t>You are FULLY ACCEPTED by God, but He also wants to change you to be more like his Son.</a:t>
            </a:r>
          </a:p>
          <a:p>
            <a:endParaRPr lang="en-US" sz="2000" dirty="0"/>
          </a:p>
          <a:p>
            <a:r>
              <a:rPr lang="en-US" sz="2000" i="1" dirty="0"/>
              <a:t>All have inherent value</a:t>
            </a:r>
            <a:r>
              <a:rPr lang="en-US" sz="2000" dirty="0"/>
              <a:t> before God – He made us and everyone a miracle and loved us so much he sacrificed His Son for us.</a:t>
            </a:r>
            <a:endParaRPr lang="en-US" sz="2000" b="1" dirty="0"/>
          </a:p>
          <a:p>
            <a:endParaRPr lang="en-US" sz="2000" b="1" dirty="0"/>
          </a:p>
          <a:p>
            <a:r>
              <a:rPr lang="en-US" sz="2000" b="1" dirty="0"/>
              <a:t>Who is our neighbor?</a:t>
            </a:r>
          </a:p>
          <a:p>
            <a:endParaRPr lang="en-US" dirty="0"/>
          </a:p>
          <a:p>
            <a:pPr marL="285750" indent="-285750">
              <a:buFontTx/>
              <a:buChar char="-"/>
            </a:pPr>
            <a:r>
              <a:rPr lang="en-US" dirty="0"/>
              <a:t>Family members</a:t>
            </a:r>
          </a:p>
          <a:p>
            <a:pPr marL="285750" indent="-285750">
              <a:buFontTx/>
              <a:buChar char="-"/>
            </a:pPr>
            <a:r>
              <a:rPr lang="en-US" dirty="0"/>
              <a:t>Co-workers</a:t>
            </a:r>
          </a:p>
          <a:p>
            <a:pPr marL="285750" indent="-285750">
              <a:buFontTx/>
              <a:buChar char="-"/>
            </a:pPr>
            <a:r>
              <a:rPr lang="en-US" dirty="0"/>
              <a:t>Brothers &amp; Sisters in Christ</a:t>
            </a:r>
          </a:p>
          <a:p>
            <a:pPr marL="285750" indent="-285750">
              <a:buFontTx/>
              <a:buChar char="-"/>
            </a:pPr>
            <a:r>
              <a:rPr lang="en-US" dirty="0"/>
              <a:t>Physical neighbors (e.g., next door neighbor)</a:t>
            </a:r>
          </a:p>
          <a:p>
            <a:pPr marL="285750" indent="-285750">
              <a:buFontTx/>
              <a:buChar char="-"/>
            </a:pPr>
            <a:r>
              <a:rPr lang="en-US" dirty="0"/>
              <a:t>People we meet and interact with in our daily lives (e.g., cashier at store, person next to me in line, etc.)</a:t>
            </a:r>
          </a:p>
        </p:txBody>
      </p:sp>
    </p:spTree>
    <p:extLst>
      <p:ext uri="{BB962C8B-B14F-4D97-AF65-F5344CB8AC3E}">
        <p14:creationId xmlns:p14="http://schemas.microsoft.com/office/powerpoint/2010/main" val="292369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fade">
                                      <p:cBhvr>
                                        <p:cTn id="38" dur="500"/>
                                        <p:tgtEl>
                                          <p:spTgt spid="2">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animEffect transition="in" filter="fade">
                                      <p:cBhvr>
                                        <p:cTn id="41" dur="500"/>
                                        <p:tgtEl>
                                          <p:spTgt spid="2">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5" end="15"/>
                                            </p:txEl>
                                          </p:spTgt>
                                        </p:tgtEl>
                                        <p:attrNameLst>
                                          <p:attrName>style.visibility</p:attrName>
                                        </p:attrNameLst>
                                      </p:cBhvr>
                                      <p:to>
                                        <p:strVal val="visible"/>
                                      </p:to>
                                    </p:set>
                                    <p:animEffect transition="in" filter="fade">
                                      <p:cBhvr>
                                        <p:cTn id="44" dur="500"/>
                                        <p:tgtEl>
                                          <p:spTgt spid="2">
                                            <p:txEl>
                                              <p:pRg st="15" end="1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fade">
                                      <p:cBhvr>
                                        <p:cTn id="4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49904F-F5CA-14A4-B1AE-202D6098AF01}"/>
              </a:ext>
            </a:extLst>
          </p:cNvPr>
          <p:cNvSpPr txBox="1"/>
          <p:nvPr/>
        </p:nvSpPr>
        <p:spPr>
          <a:xfrm>
            <a:off x="551087" y="646108"/>
            <a:ext cx="11089825" cy="5632311"/>
          </a:xfrm>
          <a:prstGeom prst="rect">
            <a:avLst/>
          </a:prstGeom>
          <a:noFill/>
        </p:spPr>
        <p:txBody>
          <a:bodyPr wrap="square">
            <a:spAutoFit/>
          </a:bodyPr>
          <a:lstStyle/>
          <a:p>
            <a:pPr marL="285750" indent="-285750">
              <a:buFontTx/>
              <a:buChar char="-"/>
            </a:pPr>
            <a:r>
              <a:rPr lang="en-US" dirty="0"/>
              <a:t>Phil. 2:3-4 – Look at others as more important than ourselves.  Look out for their interests as well as our own.</a:t>
            </a:r>
          </a:p>
          <a:p>
            <a:pPr marL="285750" indent="-285750">
              <a:buFontTx/>
              <a:buChar char="-"/>
            </a:pPr>
            <a:endParaRPr lang="en-US" dirty="0"/>
          </a:p>
          <a:p>
            <a:r>
              <a:rPr lang="en-US" dirty="0"/>
              <a:t>Everyone has a story to tell – ask, listen and investigate other’s stories to better understand them</a:t>
            </a:r>
          </a:p>
          <a:p>
            <a:endParaRPr lang="en-US" dirty="0"/>
          </a:p>
          <a:p>
            <a:r>
              <a:rPr lang="en-US" b="1" i="1" dirty="0"/>
              <a:t>Summary</a:t>
            </a:r>
          </a:p>
          <a:p>
            <a:endParaRPr lang="en-US" dirty="0"/>
          </a:p>
          <a:p>
            <a:r>
              <a:rPr lang="en-US" dirty="0"/>
              <a:t>Greatest Command – Love God, love others</a:t>
            </a:r>
          </a:p>
          <a:p>
            <a:endParaRPr lang="en-US" dirty="0"/>
          </a:p>
          <a:p>
            <a:r>
              <a:rPr lang="en-US" b="1" dirty="0"/>
              <a:t>Loving God</a:t>
            </a:r>
          </a:p>
          <a:p>
            <a:r>
              <a:rPr lang="en-US" dirty="0"/>
              <a:t>- Being Thankful</a:t>
            </a:r>
          </a:p>
          <a:p>
            <a:r>
              <a:rPr lang="en-US" dirty="0"/>
              <a:t>- Obeying Him</a:t>
            </a:r>
          </a:p>
          <a:p>
            <a:r>
              <a:rPr lang="en-US" dirty="0"/>
              <a:t>- Trusting/Relying on Him</a:t>
            </a:r>
          </a:p>
          <a:p>
            <a:pPr marL="285750" indent="-285750">
              <a:buFontTx/>
              <a:buChar char="-"/>
            </a:pPr>
            <a:endParaRPr lang="en-US" dirty="0"/>
          </a:p>
          <a:p>
            <a:r>
              <a:rPr lang="en-US" b="1" dirty="0"/>
              <a:t>Accurate Self-Love</a:t>
            </a:r>
          </a:p>
          <a:p>
            <a:r>
              <a:rPr lang="en-US" dirty="0"/>
              <a:t>- Accepting oneself, since we’re loved &amp; accepted by God, through Christ, even though sinful/selfish</a:t>
            </a:r>
          </a:p>
          <a:p>
            <a:endParaRPr lang="en-US" dirty="0"/>
          </a:p>
          <a:p>
            <a:r>
              <a:rPr lang="en-US" b="1" dirty="0"/>
              <a:t>Loving Others</a:t>
            </a:r>
          </a:p>
          <a:p>
            <a:pPr marL="285750" indent="-285750">
              <a:buFontTx/>
              <a:buChar char="-"/>
            </a:pPr>
            <a:r>
              <a:rPr lang="en-US" dirty="0"/>
              <a:t>Moving toward my ‘neighbor’</a:t>
            </a:r>
          </a:p>
          <a:p>
            <a:pPr marL="285750" indent="-285750">
              <a:buFontTx/>
              <a:buChar char="-"/>
            </a:pPr>
            <a:r>
              <a:rPr lang="en-US" dirty="0"/>
              <a:t>Looking out for their interest</a:t>
            </a:r>
          </a:p>
          <a:p>
            <a:pPr marL="285750" indent="-285750">
              <a:buFontTx/>
              <a:buChar char="-"/>
            </a:pPr>
            <a:r>
              <a:rPr lang="en-US" dirty="0"/>
              <a:t>Learn and know their story</a:t>
            </a:r>
          </a:p>
        </p:txBody>
      </p:sp>
    </p:spTree>
    <p:extLst>
      <p:ext uri="{BB962C8B-B14F-4D97-AF65-F5344CB8AC3E}">
        <p14:creationId xmlns:p14="http://schemas.microsoft.com/office/powerpoint/2010/main" val="362062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fade">
                                      <p:cBhvr>
                                        <p:cTn id="39" dur="500"/>
                                        <p:tgtEl>
                                          <p:spTgt spid="3">
                                            <p:txEl>
                                              <p:pRg st="13" end="1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500"/>
                                        <p:tgtEl>
                                          <p:spTgt spid="3">
                                            <p:txEl>
                                              <p:pRg st="16" end="1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7" end="17"/>
                                            </p:txEl>
                                          </p:spTgt>
                                        </p:tgtEl>
                                        <p:attrNameLst>
                                          <p:attrName>style.visibility</p:attrName>
                                        </p:attrNameLst>
                                      </p:cBhvr>
                                      <p:to>
                                        <p:strVal val="visible"/>
                                      </p:to>
                                    </p:set>
                                    <p:animEffect transition="in" filter="fade">
                                      <p:cBhvr>
                                        <p:cTn id="50" dur="500"/>
                                        <p:tgtEl>
                                          <p:spTgt spid="3">
                                            <p:txEl>
                                              <p:pRg st="17" end="1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8" end="18"/>
                                            </p:txEl>
                                          </p:spTgt>
                                        </p:tgtEl>
                                        <p:attrNameLst>
                                          <p:attrName>style.visibility</p:attrName>
                                        </p:attrNameLst>
                                      </p:cBhvr>
                                      <p:to>
                                        <p:strVal val="visible"/>
                                      </p:to>
                                    </p:set>
                                    <p:animEffect transition="in" filter="fade">
                                      <p:cBhvr>
                                        <p:cTn id="53" dur="500"/>
                                        <p:tgtEl>
                                          <p:spTgt spid="3">
                                            <p:txEl>
                                              <p:pRg st="18" end="18"/>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9" end="19"/>
                                            </p:txEl>
                                          </p:spTgt>
                                        </p:tgtEl>
                                        <p:attrNameLst>
                                          <p:attrName>style.visibility</p:attrName>
                                        </p:attrNameLst>
                                      </p:cBhvr>
                                      <p:to>
                                        <p:strVal val="visible"/>
                                      </p:to>
                                    </p:set>
                                    <p:animEffect transition="in" filter="fade">
                                      <p:cBhvr>
                                        <p:cTn id="56"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13373</TotalTime>
  <Words>469</Words>
  <Application>Microsoft Office PowerPoint</Application>
  <PresentationFormat>Widescreen</PresentationFormat>
  <Paragraphs>78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The Greatest Command  July 21, 2024</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Biggs</dc:creator>
  <cp:lastModifiedBy>Sarah Biggs</cp:lastModifiedBy>
  <cp:revision>25</cp:revision>
  <dcterms:created xsi:type="dcterms:W3CDTF">2024-07-07T21:12:38Z</dcterms:created>
  <dcterms:modified xsi:type="dcterms:W3CDTF">2024-07-20T20:55:52Z</dcterms:modified>
</cp:coreProperties>
</file>