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90" r:id="rId2"/>
    <p:sldId id="291" r:id="rId3"/>
    <p:sldId id="304" r:id="rId4"/>
    <p:sldId id="305" r:id="rId5"/>
    <p:sldId id="294" r:id="rId6"/>
    <p:sldId id="302" r:id="rId7"/>
    <p:sldId id="30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5"/>
    <p:restoredTop sz="93960"/>
  </p:normalViewPr>
  <p:slideViewPr>
    <p:cSldViewPr snapToGrid="0" snapToObjects="1">
      <p:cViewPr varScale="1">
        <p:scale>
          <a:sx n="58" d="100"/>
          <a:sy n="58" d="100"/>
        </p:scale>
        <p:origin x="208"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A15913-3975-9A4E-B161-64C64A0FD198}" type="datetimeFigureOut">
              <a:rPr lang="en-US" smtClean="0"/>
              <a:t>8/18/24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40B2C6-6028-A046-BD25-3593D4B791EB}" type="slidenum">
              <a:rPr lang="en-US" smtClean="0"/>
              <a:t>‹#›</a:t>
            </a:fld>
            <a:endParaRPr lang="en-US" dirty="0"/>
          </a:p>
        </p:txBody>
      </p:sp>
    </p:spTree>
    <p:extLst>
      <p:ext uri="{BB962C8B-B14F-4D97-AF65-F5344CB8AC3E}">
        <p14:creationId xmlns:p14="http://schemas.microsoft.com/office/powerpoint/2010/main" val="3160786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40B2C6-6028-A046-BD25-3593D4B791EB}" type="slidenum">
              <a:rPr lang="en-US" smtClean="0"/>
              <a:t>3</a:t>
            </a:fld>
            <a:endParaRPr lang="en-US" dirty="0"/>
          </a:p>
        </p:txBody>
      </p:sp>
    </p:spTree>
    <p:extLst>
      <p:ext uri="{BB962C8B-B14F-4D97-AF65-F5344CB8AC3E}">
        <p14:creationId xmlns:p14="http://schemas.microsoft.com/office/powerpoint/2010/main" val="1609052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18267-A91B-6345-B903-93F0A7B39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D6AAC4-984B-614D-9395-C05D5E3EA7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14A048-BE9D-CF4E-A1AD-8223A1C7B518}"/>
              </a:ext>
            </a:extLst>
          </p:cNvPr>
          <p:cNvSpPr>
            <a:spLocks noGrp="1"/>
          </p:cNvSpPr>
          <p:nvPr>
            <p:ph type="dt" sz="half" idx="10"/>
          </p:nvPr>
        </p:nvSpPr>
        <p:spPr/>
        <p:txBody>
          <a:bodyPr/>
          <a:lstStyle/>
          <a:p>
            <a:fld id="{6902DBA8-6DAA-834D-A1A3-66C7B30DE984}" type="datetime1">
              <a:rPr lang="en-US" smtClean="0"/>
              <a:t>8/18/24</a:t>
            </a:fld>
            <a:endParaRPr lang="en-US" dirty="0"/>
          </a:p>
        </p:txBody>
      </p:sp>
      <p:sp>
        <p:nvSpPr>
          <p:cNvPr id="5" name="Footer Placeholder 4">
            <a:extLst>
              <a:ext uri="{FF2B5EF4-FFF2-40B4-BE49-F238E27FC236}">
                <a16:creationId xmlns:a16="http://schemas.microsoft.com/office/drawing/2014/main" id="{EC22EAA5-F3E6-6747-9E27-F5EEFF6661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8433C0-48D3-6948-B9D8-742AA54981BC}"/>
              </a:ext>
            </a:extLst>
          </p:cNvPr>
          <p:cNvSpPr>
            <a:spLocks noGrp="1"/>
          </p:cNvSpPr>
          <p:nvPr>
            <p:ph type="sldNum" sz="quarter" idx="12"/>
          </p:nvPr>
        </p:nvSpPr>
        <p:spPr/>
        <p:txBody>
          <a:bodyPr/>
          <a:lstStyle/>
          <a:p>
            <a:fld id="{76146C8F-FAF9-A049-8653-51CAAD50E65E}" type="slidenum">
              <a:rPr lang="en-US" smtClean="0"/>
              <a:t>‹#›</a:t>
            </a:fld>
            <a:endParaRPr lang="en-US" dirty="0"/>
          </a:p>
        </p:txBody>
      </p:sp>
    </p:spTree>
    <p:extLst>
      <p:ext uri="{BB962C8B-B14F-4D97-AF65-F5344CB8AC3E}">
        <p14:creationId xmlns:p14="http://schemas.microsoft.com/office/powerpoint/2010/main" val="383511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EE9E8-1978-E542-A1B7-A9BCA8089E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EA0875-454D-714E-82BD-E53ECFF09B0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2FDCC3-656C-1248-8FFC-B6BEC4F50B0A}"/>
              </a:ext>
            </a:extLst>
          </p:cNvPr>
          <p:cNvSpPr>
            <a:spLocks noGrp="1"/>
          </p:cNvSpPr>
          <p:nvPr>
            <p:ph type="dt" sz="half" idx="10"/>
          </p:nvPr>
        </p:nvSpPr>
        <p:spPr/>
        <p:txBody>
          <a:bodyPr/>
          <a:lstStyle/>
          <a:p>
            <a:fld id="{D85B57A2-71E6-024B-8466-9321E868FC26}" type="datetime1">
              <a:rPr lang="en-US" smtClean="0"/>
              <a:t>8/18/24</a:t>
            </a:fld>
            <a:endParaRPr lang="en-US" dirty="0"/>
          </a:p>
        </p:txBody>
      </p:sp>
      <p:sp>
        <p:nvSpPr>
          <p:cNvPr id="5" name="Footer Placeholder 4">
            <a:extLst>
              <a:ext uri="{FF2B5EF4-FFF2-40B4-BE49-F238E27FC236}">
                <a16:creationId xmlns:a16="http://schemas.microsoft.com/office/drawing/2014/main" id="{5AD4EC15-B20B-CA4B-9AF2-60938A0A92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42E0FB-E8B6-4244-A383-48DCC3833DCF}"/>
              </a:ext>
            </a:extLst>
          </p:cNvPr>
          <p:cNvSpPr>
            <a:spLocks noGrp="1"/>
          </p:cNvSpPr>
          <p:nvPr>
            <p:ph type="sldNum" sz="quarter" idx="12"/>
          </p:nvPr>
        </p:nvSpPr>
        <p:spPr/>
        <p:txBody>
          <a:bodyPr/>
          <a:lstStyle/>
          <a:p>
            <a:fld id="{76146C8F-FAF9-A049-8653-51CAAD50E65E}" type="slidenum">
              <a:rPr lang="en-US" smtClean="0"/>
              <a:t>‹#›</a:t>
            </a:fld>
            <a:endParaRPr lang="en-US" dirty="0"/>
          </a:p>
        </p:txBody>
      </p:sp>
    </p:spTree>
    <p:extLst>
      <p:ext uri="{BB962C8B-B14F-4D97-AF65-F5344CB8AC3E}">
        <p14:creationId xmlns:p14="http://schemas.microsoft.com/office/powerpoint/2010/main" val="3117847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5C6A3F-51A1-9945-B172-DC85F5F905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ED9C4F-0B51-7748-945A-773DCCD3528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1F7D03-3999-2343-8F2F-0DD19EE9542A}"/>
              </a:ext>
            </a:extLst>
          </p:cNvPr>
          <p:cNvSpPr>
            <a:spLocks noGrp="1"/>
          </p:cNvSpPr>
          <p:nvPr>
            <p:ph type="dt" sz="half" idx="10"/>
          </p:nvPr>
        </p:nvSpPr>
        <p:spPr/>
        <p:txBody>
          <a:bodyPr/>
          <a:lstStyle/>
          <a:p>
            <a:fld id="{6A366123-7336-4A42-A04C-D2A63F647513}" type="datetime1">
              <a:rPr lang="en-US" smtClean="0"/>
              <a:t>8/18/24</a:t>
            </a:fld>
            <a:endParaRPr lang="en-US" dirty="0"/>
          </a:p>
        </p:txBody>
      </p:sp>
      <p:sp>
        <p:nvSpPr>
          <p:cNvPr id="5" name="Footer Placeholder 4">
            <a:extLst>
              <a:ext uri="{FF2B5EF4-FFF2-40B4-BE49-F238E27FC236}">
                <a16:creationId xmlns:a16="http://schemas.microsoft.com/office/drawing/2014/main" id="{8918C42B-D4CD-6349-B498-E6914DA000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D12FDA-CC01-8648-A756-1194FAF5E12C}"/>
              </a:ext>
            </a:extLst>
          </p:cNvPr>
          <p:cNvSpPr>
            <a:spLocks noGrp="1"/>
          </p:cNvSpPr>
          <p:nvPr>
            <p:ph type="sldNum" sz="quarter" idx="12"/>
          </p:nvPr>
        </p:nvSpPr>
        <p:spPr/>
        <p:txBody>
          <a:bodyPr/>
          <a:lstStyle/>
          <a:p>
            <a:fld id="{76146C8F-FAF9-A049-8653-51CAAD50E65E}" type="slidenum">
              <a:rPr lang="en-US" smtClean="0"/>
              <a:t>‹#›</a:t>
            </a:fld>
            <a:endParaRPr lang="en-US" dirty="0"/>
          </a:p>
        </p:txBody>
      </p:sp>
    </p:spTree>
    <p:extLst>
      <p:ext uri="{BB962C8B-B14F-4D97-AF65-F5344CB8AC3E}">
        <p14:creationId xmlns:p14="http://schemas.microsoft.com/office/powerpoint/2010/main" val="3107524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5B212-9A9F-A446-B389-E3F5370C68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170B5C-C67E-5C4E-A476-4D61433FEB7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35299-CF00-034F-9754-C00BC5C6CF08}"/>
              </a:ext>
            </a:extLst>
          </p:cNvPr>
          <p:cNvSpPr>
            <a:spLocks noGrp="1"/>
          </p:cNvSpPr>
          <p:nvPr>
            <p:ph type="dt" sz="half" idx="10"/>
          </p:nvPr>
        </p:nvSpPr>
        <p:spPr/>
        <p:txBody>
          <a:bodyPr/>
          <a:lstStyle/>
          <a:p>
            <a:fld id="{BE654DD6-4EFB-5641-AE91-2ECB3A95CC50}" type="datetime1">
              <a:rPr lang="en-US" smtClean="0"/>
              <a:t>8/18/24</a:t>
            </a:fld>
            <a:endParaRPr lang="en-US" dirty="0"/>
          </a:p>
        </p:txBody>
      </p:sp>
      <p:sp>
        <p:nvSpPr>
          <p:cNvPr id="5" name="Footer Placeholder 4">
            <a:extLst>
              <a:ext uri="{FF2B5EF4-FFF2-40B4-BE49-F238E27FC236}">
                <a16:creationId xmlns:a16="http://schemas.microsoft.com/office/drawing/2014/main" id="{B9347A78-DAFA-F54B-8591-A828676049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AADCBB-146D-484B-BB12-43A2C557BC82}"/>
              </a:ext>
            </a:extLst>
          </p:cNvPr>
          <p:cNvSpPr>
            <a:spLocks noGrp="1"/>
          </p:cNvSpPr>
          <p:nvPr>
            <p:ph type="sldNum" sz="quarter" idx="12"/>
          </p:nvPr>
        </p:nvSpPr>
        <p:spPr/>
        <p:txBody>
          <a:bodyPr/>
          <a:lstStyle/>
          <a:p>
            <a:fld id="{76146C8F-FAF9-A049-8653-51CAAD50E65E}" type="slidenum">
              <a:rPr lang="en-US" smtClean="0"/>
              <a:t>‹#›</a:t>
            </a:fld>
            <a:endParaRPr lang="en-US" dirty="0"/>
          </a:p>
        </p:txBody>
      </p:sp>
    </p:spTree>
    <p:extLst>
      <p:ext uri="{BB962C8B-B14F-4D97-AF65-F5344CB8AC3E}">
        <p14:creationId xmlns:p14="http://schemas.microsoft.com/office/powerpoint/2010/main" val="44160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7475-0349-0248-895E-F4C95DCB0A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419DAB-3569-324C-80CF-B1DA6BDB7D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C2FAE8-F48F-B74C-A75A-F4395CE8C2AB}"/>
              </a:ext>
            </a:extLst>
          </p:cNvPr>
          <p:cNvSpPr>
            <a:spLocks noGrp="1"/>
          </p:cNvSpPr>
          <p:nvPr>
            <p:ph type="dt" sz="half" idx="10"/>
          </p:nvPr>
        </p:nvSpPr>
        <p:spPr/>
        <p:txBody>
          <a:bodyPr/>
          <a:lstStyle/>
          <a:p>
            <a:fld id="{C1B95600-D851-7E47-902C-08B9E657909C}" type="datetime1">
              <a:rPr lang="en-US" smtClean="0"/>
              <a:t>8/18/24</a:t>
            </a:fld>
            <a:endParaRPr lang="en-US" dirty="0"/>
          </a:p>
        </p:txBody>
      </p:sp>
      <p:sp>
        <p:nvSpPr>
          <p:cNvPr id="5" name="Footer Placeholder 4">
            <a:extLst>
              <a:ext uri="{FF2B5EF4-FFF2-40B4-BE49-F238E27FC236}">
                <a16:creationId xmlns:a16="http://schemas.microsoft.com/office/drawing/2014/main" id="{E0170578-D3AF-F243-B6E9-D5C6115635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7D5CFD-7CEA-F84B-B72E-662FBD8A6D9E}"/>
              </a:ext>
            </a:extLst>
          </p:cNvPr>
          <p:cNvSpPr>
            <a:spLocks noGrp="1"/>
          </p:cNvSpPr>
          <p:nvPr>
            <p:ph type="sldNum" sz="quarter" idx="12"/>
          </p:nvPr>
        </p:nvSpPr>
        <p:spPr/>
        <p:txBody>
          <a:bodyPr/>
          <a:lstStyle/>
          <a:p>
            <a:fld id="{76146C8F-FAF9-A049-8653-51CAAD50E65E}" type="slidenum">
              <a:rPr lang="en-US" smtClean="0"/>
              <a:t>‹#›</a:t>
            </a:fld>
            <a:endParaRPr lang="en-US" dirty="0"/>
          </a:p>
        </p:txBody>
      </p:sp>
    </p:spTree>
    <p:extLst>
      <p:ext uri="{BB962C8B-B14F-4D97-AF65-F5344CB8AC3E}">
        <p14:creationId xmlns:p14="http://schemas.microsoft.com/office/powerpoint/2010/main" val="3285970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40AAC-2246-4143-AAE2-1E63EDCA9A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A18566-2D2B-C64E-BF50-C0EB4309670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CBDD59-B1C0-954E-9334-8B7C34E79A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5E7CBB-CCF8-A344-8D8C-E49599E508E9}"/>
              </a:ext>
            </a:extLst>
          </p:cNvPr>
          <p:cNvSpPr>
            <a:spLocks noGrp="1"/>
          </p:cNvSpPr>
          <p:nvPr>
            <p:ph type="dt" sz="half" idx="10"/>
          </p:nvPr>
        </p:nvSpPr>
        <p:spPr/>
        <p:txBody>
          <a:bodyPr/>
          <a:lstStyle/>
          <a:p>
            <a:fld id="{E849580D-B83D-924B-9CDB-1D4535889B08}" type="datetime1">
              <a:rPr lang="en-US" smtClean="0"/>
              <a:t>8/18/24</a:t>
            </a:fld>
            <a:endParaRPr lang="en-US" dirty="0"/>
          </a:p>
        </p:txBody>
      </p:sp>
      <p:sp>
        <p:nvSpPr>
          <p:cNvPr id="6" name="Footer Placeholder 5">
            <a:extLst>
              <a:ext uri="{FF2B5EF4-FFF2-40B4-BE49-F238E27FC236}">
                <a16:creationId xmlns:a16="http://schemas.microsoft.com/office/drawing/2014/main" id="{72203488-A4BF-FB4C-9C5A-2DE0EBC713C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AF2BC6-B444-A94D-90A1-6431E9AE1BC6}"/>
              </a:ext>
            </a:extLst>
          </p:cNvPr>
          <p:cNvSpPr>
            <a:spLocks noGrp="1"/>
          </p:cNvSpPr>
          <p:nvPr>
            <p:ph type="sldNum" sz="quarter" idx="12"/>
          </p:nvPr>
        </p:nvSpPr>
        <p:spPr/>
        <p:txBody>
          <a:bodyPr/>
          <a:lstStyle/>
          <a:p>
            <a:fld id="{76146C8F-FAF9-A049-8653-51CAAD50E65E}" type="slidenum">
              <a:rPr lang="en-US" smtClean="0"/>
              <a:t>‹#›</a:t>
            </a:fld>
            <a:endParaRPr lang="en-US" dirty="0"/>
          </a:p>
        </p:txBody>
      </p:sp>
    </p:spTree>
    <p:extLst>
      <p:ext uri="{BB962C8B-B14F-4D97-AF65-F5344CB8AC3E}">
        <p14:creationId xmlns:p14="http://schemas.microsoft.com/office/powerpoint/2010/main" val="2534342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C4FBC-032E-854C-A4BD-FDDBD5FDB8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7B21E5-CED9-A545-A1CD-15AAA5DECA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B7E25C-DF9D-7049-91C1-65752DB1EB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37DB8B-33D5-5247-B7D0-D9ECFCC397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B4B441-F10D-954D-8EA3-A615299E15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560FA9-D194-3E46-A601-DB8FB9186D0C}"/>
              </a:ext>
            </a:extLst>
          </p:cNvPr>
          <p:cNvSpPr>
            <a:spLocks noGrp="1"/>
          </p:cNvSpPr>
          <p:nvPr>
            <p:ph type="dt" sz="half" idx="10"/>
          </p:nvPr>
        </p:nvSpPr>
        <p:spPr/>
        <p:txBody>
          <a:bodyPr/>
          <a:lstStyle/>
          <a:p>
            <a:fld id="{487CABB3-88F5-9E4F-B61C-1BF8D82C71C7}" type="datetime1">
              <a:rPr lang="en-US" smtClean="0"/>
              <a:t>8/18/24</a:t>
            </a:fld>
            <a:endParaRPr lang="en-US" dirty="0"/>
          </a:p>
        </p:txBody>
      </p:sp>
      <p:sp>
        <p:nvSpPr>
          <p:cNvPr id="8" name="Footer Placeholder 7">
            <a:extLst>
              <a:ext uri="{FF2B5EF4-FFF2-40B4-BE49-F238E27FC236}">
                <a16:creationId xmlns:a16="http://schemas.microsoft.com/office/drawing/2014/main" id="{296F6D82-1C36-6941-8DFA-94EA5F5F6F6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464D485-6F52-6441-925F-D43D254DE12E}"/>
              </a:ext>
            </a:extLst>
          </p:cNvPr>
          <p:cNvSpPr>
            <a:spLocks noGrp="1"/>
          </p:cNvSpPr>
          <p:nvPr>
            <p:ph type="sldNum" sz="quarter" idx="12"/>
          </p:nvPr>
        </p:nvSpPr>
        <p:spPr/>
        <p:txBody>
          <a:bodyPr/>
          <a:lstStyle/>
          <a:p>
            <a:fld id="{76146C8F-FAF9-A049-8653-51CAAD50E65E}" type="slidenum">
              <a:rPr lang="en-US" smtClean="0"/>
              <a:t>‹#›</a:t>
            </a:fld>
            <a:endParaRPr lang="en-US" dirty="0"/>
          </a:p>
        </p:txBody>
      </p:sp>
    </p:spTree>
    <p:extLst>
      <p:ext uri="{BB962C8B-B14F-4D97-AF65-F5344CB8AC3E}">
        <p14:creationId xmlns:p14="http://schemas.microsoft.com/office/powerpoint/2010/main" val="123935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4BB9B-2086-3F46-8FAB-37BDBB201B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B9746E-1688-8A43-B5DE-4EC8C60D981B}"/>
              </a:ext>
            </a:extLst>
          </p:cNvPr>
          <p:cNvSpPr>
            <a:spLocks noGrp="1"/>
          </p:cNvSpPr>
          <p:nvPr>
            <p:ph type="dt" sz="half" idx="10"/>
          </p:nvPr>
        </p:nvSpPr>
        <p:spPr/>
        <p:txBody>
          <a:bodyPr/>
          <a:lstStyle/>
          <a:p>
            <a:fld id="{B193E16B-948E-B24D-8ECC-534F68017E07}" type="datetime1">
              <a:rPr lang="en-US" smtClean="0"/>
              <a:t>8/18/24</a:t>
            </a:fld>
            <a:endParaRPr lang="en-US" dirty="0"/>
          </a:p>
        </p:txBody>
      </p:sp>
      <p:sp>
        <p:nvSpPr>
          <p:cNvPr id="4" name="Footer Placeholder 3">
            <a:extLst>
              <a:ext uri="{FF2B5EF4-FFF2-40B4-BE49-F238E27FC236}">
                <a16:creationId xmlns:a16="http://schemas.microsoft.com/office/drawing/2014/main" id="{25640633-A5AF-554A-B38B-562FECCC7D3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B54BE54-CD2F-B54F-B9EB-1C2397E9AFA7}"/>
              </a:ext>
            </a:extLst>
          </p:cNvPr>
          <p:cNvSpPr>
            <a:spLocks noGrp="1"/>
          </p:cNvSpPr>
          <p:nvPr>
            <p:ph type="sldNum" sz="quarter" idx="12"/>
          </p:nvPr>
        </p:nvSpPr>
        <p:spPr/>
        <p:txBody>
          <a:bodyPr/>
          <a:lstStyle/>
          <a:p>
            <a:fld id="{76146C8F-FAF9-A049-8653-51CAAD50E65E}" type="slidenum">
              <a:rPr lang="en-US" smtClean="0"/>
              <a:t>‹#›</a:t>
            </a:fld>
            <a:endParaRPr lang="en-US" dirty="0"/>
          </a:p>
        </p:txBody>
      </p:sp>
    </p:spTree>
    <p:extLst>
      <p:ext uri="{BB962C8B-B14F-4D97-AF65-F5344CB8AC3E}">
        <p14:creationId xmlns:p14="http://schemas.microsoft.com/office/powerpoint/2010/main" val="993906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BF042B-533A-064F-9889-FE0B80AA9D8F}"/>
              </a:ext>
            </a:extLst>
          </p:cNvPr>
          <p:cNvSpPr>
            <a:spLocks noGrp="1"/>
          </p:cNvSpPr>
          <p:nvPr>
            <p:ph type="dt" sz="half" idx="10"/>
          </p:nvPr>
        </p:nvSpPr>
        <p:spPr/>
        <p:txBody>
          <a:bodyPr/>
          <a:lstStyle/>
          <a:p>
            <a:fld id="{9EBD3761-C8DA-034D-9FB5-6981333B20AE}" type="datetime1">
              <a:rPr lang="en-US" smtClean="0"/>
              <a:t>8/18/24</a:t>
            </a:fld>
            <a:endParaRPr lang="en-US" dirty="0"/>
          </a:p>
        </p:txBody>
      </p:sp>
      <p:sp>
        <p:nvSpPr>
          <p:cNvPr id="3" name="Footer Placeholder 2">
            <a:extLst>
              <a:ext uri="{FF2B5EF4-FFF2-40B4-BE49-F238E27FC236}">
                <a16:creationId xmlns:a16="http://schemas.microsoft.com/office/drawing/2014/main" id="{E1609147-B185-384F-9CF0-76AE960E1DA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7A8A12-EAA5-1242-9A8F-0B40789B9001}"/>
              </a:ext>
            </a:extLst>
          </p:cNvPr>
          <p:cNvSpPr>
            <a:spLocks noGrp="1"/>
          </p:cNvSpPr>
          <p:nvPr>
            <p:ph type="sldNum" sz="quarter" idx="12"/>
          </p:nvPr>
        </p:nvSpPr>
        <p:spPr/>
        <p:txBody>
          <a:bodyPr/>
          <a:lstStyle/>
          <a:p>
            <a:fld id="{76146C8F-FAF9-A049-8653-51CAAD50E65E}" type="slidenum">
              <a:rPr lang="en-US" smtClean="0"/>
              <a:t>‹#›</a:t>
            </a:fld>
            <a:endParaRPr lang="en-US" dirty="0"/>
          </a:p>
        </p:txBody>
      </p:sp>
    </p:spTree>
    <p:extLst>
      <p:ext uri="{BB962C8B-B14F-4D97-AF65-F5344CB8AC3E}">
        <p14:creationId xmlns:p14="http://schemas.microsoft.com/office/powerpoint/2010/main" val="675029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A43EC-8139-0A4B-91F6-E17E7D90C0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0766D4-67A8-4649-9969-BEC06E44EE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52544C-8D5C-B142-B506-BEF8C5CCE3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667375-4F5C-7E4C-BC86-7BEB2AAF83CD}"/>
              </a:ext>
            </a:extLst>
          </p:cNvPr>
          <p:cNvSpPr>
            <a:spLocks noGrp="1"/>
          </p:cNvSpPr>
          <p:nvPr>
            <p:ph type="dt" sz="half" idx="10"/>
          </p:nvPr>
        </p:nvSpPr>
        <p:spPr/>
        <p:txBody>
          <a:bodyPr/>
          <a:lstStyle/>
          <a:p>
            <a:fld id="{D24FFF20-DBBB-C04B-A80C-3955C881F332}" type="datetime1">
              <a:rPr lang="en-US" smtClean="0"/>
              <a:t>8/18/24</a:t>
            </a:fld>
            <a:endParaRPr lang="en-US" dirty="0"/>
          </a:p>
        </p:txBody>
      </p:sp>
      <p:sp>
        <p:nvSpPr>
          <p:cNvPr id="6" name="Footer Placeholder 5">
            <a:extLst>
              <a:ext uri="{FF2B5EF4-FFF2-40B4-BE49-F238E27FC236}">
                <a16:creationId xmlns:a16="http://schemas.microsoft.com/office/drawing/2014/main" id="{E91F6A15-98E4-164D-B744-4770DCE9B7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5BCF08-A1A4-0F46-92D8-03DC20E59A2E}"/>
              </a:ext>
            </a:extLst>
          </p:cNvPr>
          <p:cNvSpPr>
            <a:spLocks noGrp="1"/>
          </p:cNvSpPr>
          <p:nvPr>
            <p:ph type="sldNum" sz="quarter" idx="12"/>
          </p:nvPr>
        </p:nvSpPr>
        <p:spPr/>
        <p:txBody>
          <a:bodyPr/>
          <a:lstStyle/>
          <a:p>
            <a:fld id="{76146C8F-FAF9-A049-8653-51CAAD50E65E}" type="slidenum">
              <a:rPr lang="en-US" smtClean="0"/>
              <a:t>‹#›</a:t>
            </a:fld>
            <a:endParaRPr lang="en-US" dirty="0"/>
          </a:p>
        </p:txBody>
      </p:sp>
    </p:spTree>
    <p:extLst>
      <p:ext uri="{BB962C8B-B14F-4D97-AF65-F5344CB8AC3E}">
        <p14:creationId xmlns:p14="http://schemas.microsoft.com/office/powerpoint/2010/main" val="341657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CD810-65AE-964F-B410-3B1B8F43C9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DDC8E5-FE70-EC48-89C5-FEC6CBC5E8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9081EB3-A826-1344-B34D-17E0281D54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551D7B-D4BA-F346-AD16-ABAB89202E18}"/>
              </a:ext>
            </a:extLst>
          </p:cNvPr>
          <p:cNvSpPr>
            <a:spLocks noGrp="1"/>
          </p:cNvSpPr>
          <p:nvPr>
            <p:ph type="dt" sz="half" idx="10"/>
          </p:nvPr>
        </p:nvSpPr>
        <p:spPr/>
        <p:txBody>
          <a:bodyPr/>
          <a:lstStyle/>
          <a:p>
            <a:fld id="{D00D6823-5073-E249-ACCA-6AFFF02040F7}" type="datetime1">
              <a:rPr lang="en-US" smtClean="0"/>
              <a:t>8/18/24</a:t>
            </a:fld>
            <a:endParaRPr lang="en-US" dirty="0"/>
          </a:p>
        </p:txBody>
      </p:sp>
      <p:sp>
        <p:nvSpPr>
          <p:cNvPr id="6" name="Footer Placeholder 5">
            <a:extLst>
              <a:ext uri="{FF2B5EF4-FFF2-40B4-BE49-F238E27FC236}">
                <a16:creationId xmlns:a16="http://schemas.microsoft.com/office/drawing/2014/main" id="{511D67D5-8757-FF43-8FAD-B6614EBAD09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6EA4AC-0935-AE46-9CF9-43E5DD3546B9}"/>
              </a:ext>
            </a:extLst>
          </p:cNvPr>
          <p:cNvSpPr>
            <a:spLocks noGrp="1"/>
          </p:cNvSpPr>
          <p:nvPr>
            <p:ph type="sldNum" sz="quarter" idx="12"/>
          </p:nvPr>
        </p:nvSpPr>
        <p:spPr/>
        <p:txBody>
          <a:bodyPr/>
          <a:lstStyle/>
          <a:p>
            <a:fld id="{76146C8F-FAF9-A049-8653-51CAAD50E65E}" type="slidenum">
              <a:rPr lang="en-US" smtClean="0"/>
              <a:t>‹#›</a:t>
            </a:fld>
            <a:endParaRPr lang="en-US" dirty="0"/>
          </a:p>
        </p:txBody>
      </p:sp>
    </p:spTree>
    <p:extLst>
      <p:ext uri="{BB962C8B-B14F-4D97-AF65-F5344CB8AC3E}">
        <p14:creationId xmlns:p14="http://schemas.microsoft.com/office/powerpoint/2010/main" val="24988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D19481-0413-6346-89E4-7E9C3C719E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05AAB6-246E-914A-B1F2-20BA991071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EEC938-D04C-2B44-8796-DA7FC6A75D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AB8D3-47AD-BF42-8174-513F5EF2984B}" type="datetime1">
              <a:rPr lang="en-US" smtClean="0"/>
              <a:t>8/18/24</a:t>
            </a:fld>
            <a:endParaRPr lang="en-US" dirty="0"/>
          </a:p>
        </p:txBody>
      </p:sp>
      <p:sp>
        <p:nvSpPr>
          <p:cNvPr id="5" name="Footer Placeholder 4">
            <a:extLst>
              <a:ext uri="{FF2B5EF4-FFF2-40B4-BE49-F238E27FC236}">
                <a16:creationId xmlns:a16="http://schemas.microsoft.com/office/drawing/2014/main" id="{9ADFF26C-D11E-0041-91FC-32FB9B1E3A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8EED246-A8AE-634F-8C5C-2910EC3FF7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146C8F-FAF9-A049-8653-51CAAD50E65E}" type="slidenum">
              <a:rPr lang="en-US" smtClean="0"/>
              <a:t>‹#›</a:t>
            </a:fld>
            <a:endParaRPr lang="en-US" dirty="0"/>
          </a:p>
        </p:txBody>
      </p:sp>
    </p:spTree>
    <p:extLst>
      <p:ext uri="{BB962C8B-B14F-4D97-AF65-F5344CB8AC3E}">
        <p14:creationId xmlns:p14="http://schemas.microsoft.com/office/powerpoint/2010/main" val="2287770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8312-05AA-8540-BAD8-B2E0B7F2FABF}"/>
              </a:ext>
            </a:extLst>
          </p:cNvPr>
          <p:cNvSpPr>
            <a:spLocks noGrp="1"/>
          </p:cNvSpPr>
          <p:nvPr>
            <p:ph type="title"/>
          </p:nvPr>
        </p:nvSpPr>
        <p:spPr>
          <a:xfrm>
            <a:off x="838200" y="-86709"/>
            <a:ext cx="10515600" cy="45719"/>
          </a:xfrm>
        </p:spPr>
        <p:txBody>
          <a:bodyPr>
            <a:normAutofit fontScale="90000"/>
          </a:bodyPr>
          <a:lstStyle/>
          <a:p>
            <a:r>
              <a:rPr lang="en-US" dirty="0"/>
              <a:t> </a:t>
            </a:r>
          </a:p>
        </p:txBody>
      </p:sp>
      <p:sp>
        <p:nvSpPr>
          <p:cNvPr id="5" name="Content Placeholder 4">
            <a:extLst>
              <a:ext uri="{FF2B5EF4-FFF2-40B4-BE49-F238E27FC236}">
                <a16:creationId xmlns:a16="http://schemas.microsoft.com/office/drawing/2014/main" id="{EE6A1847-41BD-C642-9963-BE2FA14F618E}"/>
              </a:ext>
            </a:extLst>
          </p:cNvPr>
          <p:cNvSpPr>
            <a:spLocks noGrp="1"/>
          </p:cNvSpPr>
          <p:nvPr>
            <p:ph idx="1"/>
          </p:nvPr>
        </p:nvSpPr>
        <p:spPr>
          <a:xfrm>
            <a:off x="0" y="0"/>
            <a:ext cx="12192000" cy="6858000"/>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3200" b="1" dirty="0"/>
          </a:p>
          <a:p>
            <a:pPr marL="0" indent="0">
              <a:buNone/>
            </a:pPr>
            <a:r>
              <a:rPr lang="en-US" b="1" dirty="0"/>
              <a:t>           		       </a:t>
            </a:r>
            <a:r>
              <a:rPr lang="en-US" sz="3600" b="1" dirty="0"/>
              <a:t>Eschatology - The Doctrine of the End</a:t>
            </a:r>
          </a:p>
          <a:p>
            <a:pPr marL="0" indent="0">
              <a:buNone/>
            </a:pPr>
            <a:r>
              <a:rPr lang="en-US" sz="3200" b="1" dirty="0"/>
              <a:t> 	    The End of the Wrath to Come and the Final Retribution</a:t>
            </a:r>
            <a:r>
              <a:rPr lang="en-US" b="1" dirty="0"/>
              <a:t> 					  </a:t>
            </a:r>
          </a:p>
        </p:txBody>
      </p:sp>
      <p:sp>
        <p:nvSpPr>
          <p:cNvPr id="8" name="Oval 7">
            <a:extLst>
              <a:ext uri="{FF2B5EF4-FFF2-40B4-BE49-F238E27FC236}">
                <a16:creationId xmlns:a16="http://schemas.microsoft.com/office/drawing/2014/main" id="{E3AD5F11-9C8F-364B-9BBD-AE4BD508D84F}"/>
              </a:ext>
            </a:extLst>
          </p:cNvPr>
          <p:cNvSpPr/>
          <p:nvPr/>
        </p:nvSpPr>
        <p:spPr>
          <a:xfrm>
            <a:off x="1587500" y="177800"/>
            <a:ext cx="9017000" cy="22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Desdemona" pitchFamily="82" charset="77"/>
                <a:cs typeface="Apple Chancery" panose="03020702040506060504" pitchFamily="66" charset="-79"/>
              </a:rPr>
              <a:t>Panoramic</a:t>
            </a:r>
          </a:p>
          <a:p>
            <a:pPr algn="ctr"/>
            <a:r>
              <a:rPr lang="en-US" sz="3200" b="1" dirty="0"/>
              <a:t>The Story of God </a:t>
            </a:r>
          </a:p>
          <a:p>
            <a:pPr algn="ctr"/>
            <a:r>
              <a:rPr lang="en-US" sz="2400" b="1" dirty="0"/>
              <a:t>as seen through</a:t>
            </a:r>
          </a:p>
          <a:p>
            <a:pPr algn="ctr"/>
            <a:r>
              <a:rPr lang="en-US" sz="3200" b="1" dirty="0"/>
              <a:t>The Great Christian Doctrines</a:t>
            </a:r>
          </a:p>
        </p:txBody>
      </p:sp>
      <p:pic>
        <p:nvPicPr>
          <p:cNvPr id="14" name="Picture 13">
            <a:extLst>
              <a:ext uri="{FF2B5EF4-FFF2-40B4-BE49-F238E27FC236}">
                <a16:creationId xmlns:a16="http://schemas.microsoft.com/office/drawing/2014/main" id="{54FEFA91-5380-EA48-B749-444E06B34A20}"/>
              </a:ext>
            </a:extLst>
          </p:cNvPr>
          <p:cNvPicPr>
            <a:picLocks noChangeAspect="1"/>
          </p:cNvPicPr>
          <p:nvPr/>
        </p:nvPicPr>
        <p:blipFill>
          <a:blip r:embed="rId2"/>
          <a:stretch>
            <a:fillRect/>
          </a:stretch>
        </p:blipFill>
        <p:spPr>
          <a:xfrm>
            <a:off x="4647609" y="3705430"/>
            <a:ext cx="2896782" cy="3152570"/>
          </a:xfrm>
          <a:prstGeom prst="rect">
            <a:avLst/>
          </a:prstGeom>
        </p:spPr>
      </p:pic>
      <p:sp>
        <p:nvSpPr>
          <p:cNvPr id="15" name="Slide Number Placeholder 14">
            <a:extLst>
              <a:ext uri="{FF2B5EF4-FFF2-40B4-BE49-F238E27FC236}">
                <a16:creationId xmlns:a16="http://schemas.microsoft.com/office/drawing/2014/main" id="{5220CA26-83FF-AE44-B14E-C52CAC5DFA9F}"/>
              </a:ext>
            </a:extLst>
          </p:cNvPr>
          <p:cNvSpPr>
            <a:spLocks noGrp="1"/>
          </p:cNvSpPr>
          <p:nvPr>
            <p:ph type="sldNum" sz="quarter" idx="12"/>
          </p:nvPr>
        </p:nvSpPr>
        <p:spPr/>
        <p:txBody>
          <a:bodyPr/>
          <a:lstStyle/>
          <a:p>
            <a:fld id="{EE94AE24-87C7-CD45-865D-3F38DDB8AAA7}" type="slidenum">
              <a:rPr lang="en-US" smtClean="0"/>
              <a:t>1</a:t>
            </a:fld>
            <a:endParaRPr lang="en-US" dirty="0"/>
          </a:p>
        </p:txBody>
      </p:sp>
      <p:sp>
        <p:nvSpPr>
          <p:cNvPr id="3" name="TextBox 2">
            <a:extLst>
              <a:ext uri="{FF2B5EF4-FFF2-40B4-BE49-F238E27FC236}">
                <a16:creationId xmlns:a16="http://schemas.microsoft.com/office/drawing/2014/main" id="{77446130-03CB-BC4D-B77A-59CE8A5407A5}"/>
              </a:ext>
            </a:extLst>
          </p:cNvPr>
          <p:cNvSpPr txBox="1"/>
          <p:nvPr/>
        </p:nvSpPr>
        <p:spPr>
          <a:xfrm>
            <a:off x="6424863" y="-127534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60100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401A0-9FAC-4649-9199-5FABB48C9CEA}"/>
              </a:ext>
            </a:extLst>
          </p:cNvPr>
          <p:cNvSpPr>
            <a:spLocks noGrp="1"/>
          </p:cNvSpPr>
          <p:nvPr>
            <p:ph type="title"/>
          </p:nvPr>
        </p:nvSpPr>
        <p:spPr>
          <a:xfrm>
            <a:off x="838200" y="-154111"/>
            <a:ext cx="10515600" cy="71918"/>
          </a:xfrm>
        </p:spPr>
        <p:txBody>
          <a:bodyPr>
            <a:normAutofit fontScale="90000"/>
          </a:bodyPr>
          <a:lstStyle/>
          <a:p>
            <a:r>
              <a:rPr lang="en-US" dirty="0"/>
              <a:t>1</a:t>
            </a:r>
          </a:p>
        </p:txBody>
      </p:sp>
      <p:sp>
        <p:nvSpPr>
          <p:cNvPr id="3" name="Content Placeholder 2">
            <a:extLst>
              <a:ext uri="{FF2B5EF4-FFF2-40B4-BE49-F238E27FC236}">
                <a16:creationId xmlns:a16="http://schemas.microsoft.com/office/drawing/2014/main" id="{94667E83-0396-0A45-9C49-A03F489B349F}"/>
              </a:ext>
            </a:extLst>
          </p:cNvPr>
          <p:cNvSpPr>
            <a:spLocks noGrp="1"/>
          </p:cNvSpPr>
          <p:nvPr>
            <p:ph idx="1"/>
          </p:nvPr>
        </p:nvSpPr>
        <p:spPr>
          <a:xfrm>
            <a:off x="0" y="0"/>
            <a:ext cx="12192000" cy="6858000"/>
          </a:xfrm>
        </p:spPr>
        <p:txBody>
          <a:bodyPr>
            <a:noAutofit/>
          </a:bodyPr>
          <a:lstStyle/>
          <a:p>
            <a:pPr marL="0" indent="0">
              <a:buNone/>
            </a:pPr>
            <a:r>
              <a:rPr lang="en-US" sz="1600" dirty="0"/>
              <a:t>~The Creator’s express goal, ever since humanity declared self-rule way back in Eden, has been the re-establishment of His rule on earth. Why He didn’t just wave His hand and make it happen is a mystery to me.  Why both humanity and God Himself had 				 to go through the agony that the last few thousand years represent, I cannot answer! God tells us a lot of 				 things in His word – answers to fundamental questions that we could otherwise not know.  But </a:t>
            </a:r>
            <a:r>
              <a:rPr lang="en-US" sz="1600" b="1" i="1" dirty="0"/>
              <a:t>this</a:t>
            </a:r>
            <a:r>
              <a:rPr lang="en-US" sz="1600" dirty="0"/>
              <a:t> question 				 is not really answered in the scriptures.  I am certain that there is a reason.  God always has a reason for the 				 things He does, and a </a:t>
            </a:r>
            <a:r>
              <a:rPr lang="en-US" sz="1600" b="1" i="1" dirty="0"/>
              <a:t>good</a:t>
            </a:r>
            <a:r>
              <a:rPr lang="en-US" sz="1600" dirty="0"/>
              <a:t> reason!  But in this case we are not told what it is.  We will have to wait until we 				 see Him, and </a:t>
            </a:r>
            <a:r>
              <a:rPr lang="en-US" sz="1600" b="1" i="1" dirty="0"/>
              <a:t>then</a:t>
            </a:r>
            <a:r>
              <a:rPr lang="en-US" sz="1600" dirty="0"/>
              <a:t> He can explain and </a:t>
            </a:r>
            <a:r>
              <a:rPr lang="en-US" sz="1600" b="1" i="1" dirty="0"/>
              <a:t>then</a:t>
            </a:r>
            <a:r>
              <a:rPr lang="en-US" sz="1600" dirty="0"/>
              <a:t> we will know!  But we do know that the Creator/God has gone 				 through </a:t>
            </a:r>
            <a:r>
              <a:rPr lang="en-US" sz="1600" b="1" i="1" dirty="0"/>
              <a:t>a lot </a:t>
            </a:r>
            <a:r>
              <a:rPr lang="en-US" sz="1600" dirty="0"/>
              <a:t>to re-establish His rule on earth, and we know that He will not stop until He is successful!  But 				 it seems that he has been fighting this war between the heavenly and earthly realms “with one arm tied 				 behind his back” as they say – and maybe both tied – and we can only speculate as to why!  But it has been 				 a tedious process by any standard, to say the least!  	 	 	 		 				 ~</a:t>
            </a:r>
            <a:r>
              <a:rPr lang="en-US" sz="2000" dirty="0"/>
              <a:t>A</a:t>
            </a:r>
            <a:r>
              <a:rPr lang="en-US" sz="1600" dirty="0"/>
              <a:t>t one point, it was so bad on earth that the Creator/God had to start over!  He had to destroy the terrible cancer that human life had become on earth,.. and He did so with a great flood,  shortly after which, there was a dramatic shortening of the  human life span from over 900 years, to 70 or 80 years!  With vastly shorter life spans, men could do far less damage during their lifetimes, and the world was made better because of it! ~</a:t>
            </a:r>
            <a:r>
              <a:rPr lang="en-US" sz="2000" dirty="0"/>
              <a:t>T</a:t>
            </a:r>
            <a:r>
              <a:rPr lang="en-US" sz="1600" dirty="0"/>
              <a:t>hen, about 2000 years later, there arrived the Word of God, 2</a:t>
            </a:r>
            <a:r>
              <a:rPr lang="en-US" sz="1600" baseline="30000" dirty="0"/>
              <a:t>nd</a:t>
            </a:r>
            <a:r>
              <a:rPr lang="en-US" sz="1600" dirty="0"/>
              <a:t> member of God’s Tri-unity, who took on human flesh, lived a perfect life among us as one of us, and who was on a great mission to take upon Himself human sin!  He did this in the very process of being </a:t>
            </a:r>
            <a:r>
              <a:rPr lang="en-US" sz="1600" b="1" i="1" dirty="0"/>
              <a:t>terribly sinned against</a:t>
            </a:r>
            <a:r>
              <a:rPr lang="en-US" sz="1600" dirty="0"/>
              <a:t> by humans, who inflicted upon Him one of the cruelest deaths ever devised by humans – the Roman cross of execution!  And this was perpetrated </a:t>
            </a:r>
            <a:r>
              <a:rPr lang="en-US" sz="1600" i="1" dirty="0"/>
              <a:t>upon the only completely innocent human ever </a:t>
            </a:r>
            <a:r>
              <a:rPr lang="en-US" sz="1600" dirty="0"/>
              <a:t>– convicted falsely, tortured, mocked, humiliated, BEFORE taken out and having His wrists and feet impaled with stakes to attach Him to His cross!  There, hanging on the cross, asphyxiating, the wrath of God against human sin was directed against the Word and Son of God, Jesus, so that it could be directed away from us!  This was truly the beginning of re-establishing God’s rule on earth!  The cross became the gateway into God’s new Kingdom!  By inviting people to put their faith and trust into Jesus, who died a scapegoat’s death for them, earning their trust, God was inviting people to accept His rule in their lives.  In this way, God established His rule in </a:t>
            </a:r>
            <a:r>
              <a:rPr lang="en-US" sz="1600" b="1" i="1" dirty="0"/>
              <a:t>individual human lives </a:t>
            </a:r>
            <a:r>
              <a:rPr lang="en-US" sz="1600" dirty="0"/>
              <a:t>around the world!  He then created “pockets” of His rule, called </a:t>
            </a:r>
            <a:r>
              <a:rPr lang="en-US" sz="1600" b="1" dirty="0"/>
              <a:t>churches</a:t>
            </a:r>
            <a:r>
              <a:rPr lang="en-US" sz="1600" dirty="0"/>
              <a:t>, where individual Christ-followers formed collectives to mutually help each other to follow the rule of the living Jesus Christ in their lives!  The rule of Christ means that Jesus gets to tell us what to do, or how to do it!  To accept the rule of Christ means that we accept the fact about ourselves that we need God’s leadership – that in our moral and ethical life, we trust that He will always steer us right, and never wrong!  In our thought life, we trust that He will always guide us to a mentally and emotionally healthier place in our heads and never a worse one!  We trust also that He will enrich our personal aspirations and goals in life, altering them or accompanying them with His own purposes.  For Him to do all of that, we must trust Him implicitly/completely with our viewpoints, politically, culturally!  </a:t>
            </a:r>
          </a:p>
        </p:txBody>
      </p:sp>
      <p:pic>
        <p:nvPicPr>
          <p:cNvPr id="5" name="Picture 4">
            <a:extLst>
              <a:ext uri="{FF2B5EF4-FFF2-40B4-BE49-F238E27FC236}">
                <a16:creationId xmlns:a16="http://schemas.microsoft.com/office/drawing/2014/main" id="{BDDBFD14-20B4-F54E-864E-0E802CC5F492}"/>
              </a:ext>
            </a:extLst>
          </p:cNvPr>
          <p:cNvPicPr>
            <a:picLocks noChangeAspect="1"/>
          </p:cNvPicPr>
          <p:nvPr/>
        </p:nvPicPr>
        <p:blipFill>
          <a:blip r:embed="rId2"/>
          <a:stretch>
            <a:fillRect/>
          </a:stretch>
        </p:blipFill>
        <p:spPr>
          <a:xfrm>
            <a:off x="9051199" y="260428"/>
            <a:ext cx="3035300" cy="1942945"/>
          </a:xfrm>
          <a:prstGeom prst="rect">
            <a:avLst/>
          </a:prstGeom>
        </p:spPr>
      </p:pic>
      <p:sp>
        <p:nvSpPr>
          <p:cNvPr id="4" name="Slide Number Placeholder 3">
            <a:extLst>
              <a:ext uri="{FF2B5EF4-FFF2-40B4-BE49-F238E27FC236}">
                <a16:creationId xmlns:a16="http://schemas.microsoft.com/office/drawing/2014/main" id="{315C235A-0A74-4E40-BBD8-BA3FB4CFEF2D}"/>
              </a:ext>
            </a:extLst>
          </p:cNvPr>
          <p:cNvSpPr>
            <a:spLocks noGrp="1"/>
          </p:cNvSpPr>
          <p:nvPr>
            <p:ph type="sldNum" sz="quarter" idx="12"/>
          </p:nvPr>
        </p:nvSpPr>
        <p:spPr>
          <a:xfrm>
            <a:off x="11721946" y="6466900"/>
            <a:ext cx="470053" cy="391099"/>
          </a:xfrm>
        </p:spPr>
        <p:txBody>
          <a:bodyPr/>
          <a:lstStyle/>
          <a:p>
            <a:fld id="{76146C8F-FAF9-A049-8653-51CAAD50E65E}" type="slidenum">
              <a:rPr lang="en-US" smtClean="0"/>
              <a:t>2</a:t>
            </a:fld>
            <a:endParaRPr lang="en-US" dirty="0"/>
          </a:p>
        </p:txBody>
      </p:sp>
    </p:spTree>
    <p:extLst>
      <p:ext uri="{BB962C8B-B14F-4D97-AF65-F5344CB8AC3E}">
        <p14:creationId xmlns:p14="http://schemas.microsoft.com/office/powerpoint/2010/main" val="280438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401A0-9FAC-4649-9199-5FABB48C9CEA}"/>
              </a:ext>
            </a:extLst>
          </p:cNvPr>
          <p:cNvSpPr>
            <a:spLocks noGrp="1"/>
          </p:cNvSpPr>
          <p:nvPr>
            <p:ph type="title"/>
          </p:nvPr>
        </p:nvSpPr>
        <p:spPr>
          <a:xfrm>
            <a:off x="838200" y="-154111"/>
            <a:ext cx="10515600" cy="7191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4667E83-0396-0A45-9C49-A03F489B349F}"/>
              </a:ext>
            </a:extLst>
          </p:cNvPr>
          <p:cNvSpPr>
            <a:spLocks noGrp="1"/>
          </p:cNvSpPr>
          <p:nvPr>
            <p:ph idx="1"/>
          </p:nvPr>
        </p:nvSpPr>
        <p:spPr>
          <a:xfrm>
            <a:off x="0" y="0"/>
            <a:ext cx="12192000" cy="6858000"/>
          </a:xfrm>
        </p:spPr>
        <p:txBody>
          <a:bodyPr>
            <a:noAutofit/>
          </a:bodyPr>
          <a:lstStyle/>
          <a:p>
            <a:pPr marL="0" indent="0">
              <a:buNone/>
            </a:pPr>
            <a:r>
              <a:rPr lang="en-US" sz="1650" dirty="0"/>
              <a:t>Life becomes more complicated, because we need to run everything by our King first!  We have to really </a:t>
            </a:r>
            <a:r>
              <a:rPr lang="en-US" sz="1650" b="1" i="1" dirty="0"/>
              <a:t>think</a:t>
            </a:r>
            <a:r>
              <a:rPr lang="en-US" sz="1650" dirty="0"/>
              <a:t> about making good judgments and avoiding bad ones, and making good choices not bad ones, and rearranging our priorities to fit with what we 			 know the Spirit of God would want!  These things become paramount in our lives!  We always desire to get sharper, 			 not sloppier!  So our </a:t>
            </a:r>
            <a:r>
              <a:rPr lang="en-US" sz="1650" b="1" dirty="0"/>
              <a:t>value</a:t>
            </a:r>
            <a:r>
              <a:rPr lang="en-US" sz="1650" dirty="0"/>
              <a:t>s must be examined to see if they mirror our Master’s values, and then each of our 			 values assigned a </a:t>
            </a:r>
            <a:r>
              <a:rPr lang="en-US" sz="1650" b="1" i="1" dirty="0"/>
              <a:t>new</a:t>
            </a:r>
            <a:r>
              <a:rPr lang="en-US" sz="1650" dirty="0"/>
              <a:t> value based upon how God puts a value on what we have valued!  ~Anyway - God began His 			 offer to rule human hearts and to establish His Kingdom through His Son Jesus Christ, and the cross, then, became 			 the gateway into His Kingdom </a:t>
            </a:r>
            <a:r>
              <a:rPr lang="en-US" sz="1650" b="1" dirty="0"/>
              <a:t>[*John 10:9]!  </a:t>
            </a:r>
            <a:r>
              <a:rPr lang="en-US" sz="1650" dirty="0"/>
              <a:t>Jesus said </a:t>
            </a:r>
            <a:r>
              <a:rPr lang="en-US" sz="1650" b="1" i="1" dirty="0"/>
              <a:t>“I am the way the truth and the life.  No one comes unto 			 the Father except through me </a:t>
            </a:r>
            <a:r>
              <a:rPr lang="en-US" sz="1650" b="1" dirty="0"/>
              <a:t>[John 14:6]</a:t>
            </a:r>
            <a:r>
              <a:rPr lang="en-US" sz="1650" dirty="0"/>
              <a:t>.”  But it must be voluntary!  God patiently WINS hearts, and does not 			 force them!  He has been doing this since Eden – as the beginning of this sad historical journey when humans 			 established their own rule – their own dominion (of sorts) over the earth! </a:t>
            </a:r>
          </a:p>
          <a:p>
            <a:pPr marL="0" indent="0">
              <a:buNone/>
              <a:tabLst>
                <a:tab pos="568325" algn="l"/>
              </a:tabLst>
            </a:pPr>
            <a:r>
              <a:rPr lang="en-US" sz="1650" dirty="0"/>
              <a:t>~But there is coming a day, and most think it is soon, when God’s patience has run its course, and He must bring the 			 nations of this earth and every one of its heads of state down!  He intends to defeat them utterly by finally 				 unleashing His justice and wrath!  He has been holding back for thousands of years, but He never intended that it would be held back forever!  Always, in the plan of God - eventually, a rebellious world would have to be brought to heel, as they say!  If people would not be won by the </a:t>
            </a:r>
            <a:r>
              <a:rPr lang="en-US" sz="1650" b="1" i="1" dirty="0"/>
              <a:t>LOVE of a gentle Savior who suffered and died for them</a:t>
            </a:r>
            <a:r>
              <a:rPr lang="en-US" sz="1650" dirty="0"/>
              <a:t>, they would be humbled and made to kneel to the </a:t>
            </a:r>
            <a:r>
              <a:rPr lang="en-US" sz="1650" b="1" i="1" dirty="0"/>
              <a:t>POWER</a:t>
            </a:r>
            <a:r>
              <a:rPr lang="en-US" sz="1650" dirty="0"/>
              <a:t> of the same Jesus, yet </a:t>
            </a:r>
            <a:r>
              <a:rPr lang="en-US" sz="1650" b="1" i="1" dirty="0"/>
              <a:t>wholly different</a:t>
            </a:r>
            <a:r>
              <a:rPr lang="en-US" sz="1650" dirty="0"/>
              <a:t> as the reigning Lord and Judge of the Universe </a:t>
            </a:r>
            <a:r>
              <a:rPr lang="en-US" sz="1650" b="1" dirty="0"/>
              <a:t>[John 5:21-23, 26,27 – </a:t>
            </a:r>
            <a:r>
              <a:rPr lang="en-US" sz="1650" dirty="0"/>
              <a:t>the context is that He has been given</a:t>
            </a:r>
            <a:r>
              <a:rPr lang="en-US" sz="1650" b="1" dirty="0"/>
              <a:t> </a:t>
            </a:r>
            <a:r>
              <a:rPr lang="en-US" sz="1650" b="1" i="1" dirty="0"/>
              <a:t>the power of life and death </a:t>
            </a:r>
            <a:r>
              <a:rPr lang="en-US" sz="1650" b="1" i="1" u="sng" dirty="0"/>
              <a:t>in</a:t>
            </a:r>
            <a:r>
              <a:rPr lang="en-US" sz="1650" b="1" i="1" dirty="0"/>
              <a:t> </a:t>
            </a:r>
            <a:r>
              <a:rPr lang="en-US" sz="1650" b="1" i="1" u="sng" dirty="0"/>
              <a:t>the</a:t>
            </a:r>
            <a:r>
              <a:rPr lang="en-US" sz="1650" b="1" i="1" dirty="0"/>
              <a:t> </a:t>
            </a:r>
            <a:r>
              <a:rPr lang="en-US" sz="1650" b="1" i="1" u="sng" dirty="0"/>
              <a:t>end</a:t>
            </a:r>
            <a:r>
              <a:rPr lang="en-US" sz="1650" b="1" dirty="0"/>
              <a:t>]</a:t>
            </a:r>
            <a:r>
              <a:rPr lang="en-US" sz="1650" dirty="0"/>
              <a:t>!  So last week we looked at that wrath – waves of judgment and wrath, upon judgment and wrath!  Jesus is instrumental in this.  He has judged the earth, and the old earth must die.  Understand that this is warfare!  Most kings through the ages have understood that in warfare, the enemy nation must be humbled completely, devastated so that they will not have the power to come back from the devastation anytime soon – because they will be coming back!  It is just a matter of how long it will take!  </a:t>
            </a:r>
          </a:p>
          <a:p>
            <a:pPr marL="0" indent="0">
              <a:buNone/>
              <a:tabLst>
                <a:tab pos="568325" algn="l"/>
              </a:tabLst>
            </a:pPr>
            <a:r>
              <a:rPr lang="en-US" sz="1650" dirty="0"/>
              <a:t>~So today, I want to focus on the last of the wrath of God directed toward earth!  After decimating the earth, utterly ruining the world economy, and a third of everything is destroyed, and then some, and then God turns His attention onto a city called “The Great Prostitute” - </a:t>
            </a:r>
            <a:r>
              <a:rPr lang="en-US" sz="1650" b="1" i="1" dirty="0"/>
              <a:t>“the woman dressed in purple and scarlet</a:t>
            </a:r>
            <a:r>
              <a:rPr lang="en-US" sz="1650" b="1" dirty="0"/>
              <a:t>” [Rev. 17:4] </a:t>
            </a:r>
            <a:r>
              <a:rPr lang="en-US" sz="1650" dirty="0"/>
              <a:t>perhaps a confederation of nations that defy God and have hunted down and kill great numbers of loyal Christ-followers (or saints).  She/they also seem to be the focal point of world rebellion against God!  Satan’s followers always eat their own and this happens in the end.  Probably allies at first, the great prostitute and the anti-Christ (the beast) have a falling out.  The beast wants </a:t>
            </a:r>
            <a:r>
              <a:rPr lang="en-US" sz="1650" b="1" i="1" dirty="0"/>
              <a:t>all</a:t>
            </a:r>
            <a:r>
              <a:rPr lang="en-US" sz="1650" dirty="0"/>
              <a:t> the power, and gets it at the expense of the prostitute.  Without lifting a finger, God destroys this alliance as it turns on itself as God knew it would - and so the beast lays waste to the great city at the center of the rebellion against God </a:t>
            </a:r>
            <a:r>
              <a:rPr lang="en-US" sz="1650" b="1" dirty="0"/>
              <a:t>[Rev. 17:15-18]</a:t>
            </a:r>
            <a:r>
              <a:rPr lang="en-US" sz="1650" dirty="0"/>
              <a:t>.</a:t>
            </a:r>
            <a:r>
              <a:rPr lang="en-US" sz="1650" b="1" dirty="0"/>
              <a:t>  </a:t>
            </a:r>
            <a:r>
              <a:rPr lang="en-US" sz="1650" dirty="0"/>
              <a:t>So now the anti-Christ, known as “</a:t>
            </a:r>
            <a:r>
              <a:rPr lang="en-US" sz="1650" b="1" i="1" dirty="0"/>
              <a:t>the beast</a:t>
            </a:r>
            <a:r>
              <a:rPr lang="en-US" sz="1650" dirty="0"/>
              <a:t>” or the “</a:t>
            </a:r>
            <a:r>
              <a:rPr lang="en-US" sz="1650" b="1" i="1" dirty="0"/>
              <a:t>dragon</a:t>
            </a:r>
            <a:r>
              <a:rPr lang="en-US" sz="1650" dirty="0"/>
              <a:t>” in Revelations, has consolidated all power to himself!   </a:t>
            </a:r>
          </a:p>
        </p:txBody>
      </p:sp>
      <p:sp>
        <p:nvSpPr>
          <p:cNvPr id="4" name="Slide Number Placeholder 3">
            <a:extLst>
              <a:ext uri="{FF2B5EF4-FFF2-40B4-BE49-F238E27FC236}">
                <a16:creationId xmlns:a16="http://schemas.microsoft.com/office/drawing/2014/main" id="{B0F8C4A3-93DE-E14D-B69E-887900065E78}"/>
              </a:ext>
            </a:extLst>
          </p:cNvPr>
          <p:cNvSpPr>
            <a:spLocks noGrp="1"/>
          </p:cNvSpPr>
          <p:nvPr>
            <p:ph type="sldNum" sz="quarter" idx="12"/>
          </p:nvPr>
        </p:nvSpPr>
        <p:spPr/>
        <p:txBody>
          <a:bodyPr/>
          <a:lstStyle/>
          <a:p>
            <a:fld id="{76146C8F-FAF9-A049-8653-51CAAD50E65E}" type="slidenum">
              <a:rPr lang="en-US" smtClean="0"/>
              <a:t>3</a:t>
            </a:fld>
            <a:endParaRPr lang="en-US" dirty="0"/>
          </a:p>
        </p:txBody>
      </p:sp>
      <p:pic>
        <p:nvPicPr>
          <p:cNvPr id="6" name="Picture 5">
            <a:extLst>
              <a:ext uri="{FF2B5EF4-FFF2-40B4-BE49-F238E27FC236}">
                <a16:creationId xmlns:a16="http://schemas.microsoft.com/office/drawing/2014/main" id="{10161837-1383-1B4E-8776-FBF552D8D844}"/>
              </a:ext>
            </a:extLst>
          </p:cNvPr>
          <p:cNvPicPr>
            <a:picLocks noChangeAspect="1"/>
          </p:cNvPicPr>
          <p:nvPr/>
        </p:nvPicPr>
        <p:blipFill>
          <a:blip r:embed="rId3"/>
          <a:stretch>
            <a:fillRect/>
          </a:stretch>
        </p:blipFill>
        <p:spPr>
          <a:xfrm>
            <a:off x="9982200" y="288962"/>
            <a:ext cx="2157011" cy="2545273"/>
          </a:xfrm>
          <a:prstGeom prst="rect">
            <a:avLst/>
          </a:prstGeom>
        </p:spPr>
      </p:pic>
    </p:spTree>
    <p:extLst>
      <p:ext uri="{BB962C8B-B14F-4D97-AF65-F5344CB8AC3E}">
        <p14:creationId xmlns:p14="http://schemas.microsoft.com/office/powerpoint/2010/main" val="1558947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401A0-9FAC-4649-9199-5FABB48C9CEA}"/>
              </a:ext>
            </a:extLst>
          </p:cNvPr>
          <p:cNvSpPr>
            <a:spLocks noGrp="1"/>
          </p:cNvSpPr>
          <p:nvPr>
            <p:ph type="title"/>
          </p:nvPr>
        </p:nvSpPr>
        <p:spPr>
          <a:xfrm>
            <a:off x="838200" y="-154111"/>
            <a:ext cx="10515600" cy="7191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4667E83-0396-0A45-9C49-A03F489B349F}"/>
              </a:ext>
            </a:extLst>
          </p:cNvPr>
          <p:cNvSpPr>
            <a:spLocks noGrp="1"/>
          </p:cNvSpPr>
          <p:nvPr>
            <p:ph idx="1"/>
          </p:nvPr>
        </p:nvSpPr>
        <p:spPr>
          <a:xfrm>
            <a:off x="0" y="0"/>
            <a:ext cx="12192000" cy="6858000"/>
          </a:xfrm>
        </p:spPr>
        <p:txBody>
          <a:bodyPr>
            <a:normAutofit/>
          </a:bodyPr>
          <a:lstStyle/>
          <a:p>
            <a:pPr marL="0" indent="0">
              <a:buNone/>
            </a:pPr>
            <a:r>
              <a:rPr lang="en-US" sz="2000" dirty="0"/>
              <a:t>Now God has the beast, the anti-Christ, right where he wants him!  Let me read once again from the poem I wrote depicting this scenario – this time in </a:t>
            </a:r>
            <a:r>
              <a:rPr lang="en-US" sz="2000" b="1" dirty="0"/>
              <a:t>chapter 19 of the book of 					 Revelations</a:t>
            </a:r>
            <a:r>
              <a:rPr lang="en-US" sz="2000" dirty="0"/>
              <a:t>.  Again, I’m trying to capture and explain just a bit what 						 transpires at this point as the terrible rule of man is brought to a brutal 					 end and the rule of God is re-established!  Again, John, the writer of 					 Revelations, is using “apocalyptic language” - a special literary device on 					 the same level as the poetry of today, but which seems to be preferred 					 by prophets of old.  This type of writing is not exclusive to biblical 						 prophets, but was a fairly common form of literary expression.  					 Unfortunately, it is like one great unsolvable riddle!  Thing are often not 					 as they appear, but hidden.  What appears to one thing is actually 					 something else!  And yet some of it is literal too, and some of it is both literal and symbolic of a deeper meaning.  I let smarter people than me try to untwist it and figure it out, but I haven’t found one yet that I think has done it!  ~So, in my poem, I don’t try to solve what is unsolvable, or explain the unexplainable.  I try not to add more than what is there, and I also try to include everything that is relevant, verse by verse, even if no one can make sense of its full meaning!  Yet, there are some things that can be concluded, at least to some degree, and I also try to bring those truths out of the text and make them more understandable.  </a:t>
            </a:r>
          </a:p>
        </p:txBody>
      </p:sp>
      <p:sp>
        <p:nvSpPr>
          <p:cNvPr id="4" name="Slide Number Placeholder 3">
            <a:extLst>
              <a:ext uri="{FF2B5EF4-FFF2-40B4-BE49-F238E27FC236}">
                <a16:creationId xmlns:a16="http://schemas.microsoft.com/office/drawing/2014/main" id="{2B254F24-D3FF-C044-B081-DB78D1B981FD}"/>
              </a:ext>
            </a:extLst>
          </p:cNvPr>
          <p:cNvSpPr>
            <a:spLocks noGrp="1"/>
          </p:cNvSpPr>
          <p:nvPr>
            <p:ph type="sldNum" sz="quarter" idx="12"/>
          </p:nvPr>
        </p:nvSpPr>
        <p:spPr/>
        <p:txBody>
          <a:bodyPr/>
          <a:lstStyle/>
          <a:p>
            <a:fld id="{76146C8F-FAF9-A049-8653-51CAAD50E65E}" type="slidenum">
              <a:rPr lang="en-US" smtClean="0"/>
              <a:t>4</a:t>
            </a:fld>
            <a:endParaRPr lang="en-US" dirty="0"/>
          </a:p>
        </p:txBody>
      </p:sp>
      <p:pic>
        <p:nvPicPr>
          <p:cNvPr id="6" name="Picture 5">
            <a:extLst>
              <a:ext uri="{FF2B5EF4-FFF2-40B4-BE49-F238E27FC236}">
                <a16:creationId xmlns:a16="http://schemas.microsoft.com/office/drawing/2014/main" id="{F0A39767-D803-0A41-BD6B-7F108F8D9277}"/>
              </a:ext>
            </a:extLst>
          </p:cNvPr>
          <p:cNvPicPr>
            <a:picLocks noChangeAspect="1"/>
          </p:cNvPicPr>
          <p:nvPr/>
        </p:nvPicPr>
        <p:blipFill>
          <a:blip r:embed="rId2"/>
          <a:stretch>
            <a:fillRect/>
          </a:stretch>
        </p:blipFill>
        <p:spPr>
          <a:xfrm>
            <a:off x="7623672" y="330506"/>
            <a:ext cx="4453110" cy="2702777"/>
          </a:xfrm>
          <a:prstGeom prst="rect">
            <a:avLst/>
          </a:prstGeom>
        </p:spPr>
      </p:pic>
    </p:spTree>
    <p:extLst>
      <p:ext uri="{BB962C8B-B14F-4D97-AF65-F5344CB8AC3E}">
        <p14:creationId xmlns:p14="http://schemas.microsoft.com/office/powerpoint/2010/main" val="1718319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401A0-9FAC-4649-9199-5FABB48C9CEA}"/>
              </a:ext>
            </a:extLst>
          </p:cNvPr>
          <p:cNvSpPr>
            <a:spLocks noGrp="1"/>
          </p:cNvSpPr>
          <p:nvPr>
            <p:ph type="title"/>
          </p:nvPr>
        </p:nvSpPr>
        <p:spPr>
          <a:xfrm>
            <a:off x="838200" y="-154111"/>
            <a:ext cx="10515600" cy="7191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4667E83-0396-0A45-9C49-A03F489B349F}"/>
              </a:ext>
            </a:extLst>
          </p:cNvPr>
          <p:cNvSpPr>
            <a:spLocks noGrp="1"/>
          </p:cNvSpPr>
          <p:nvPr>
            <p:ph idx="1"/>
          </p:nvPr>
        </p:nvSpPr>
        <p:spPr>
          <a:xfrm>
            <a:off x="0" y="0"/>
            <a:ext cx="12192000" cy="6858000"/>
          </a:xfrm>
        </p:spPr>
        <p:txBody>
          <a:bodyPr numCol="2">
            <a:normAutofit fontScale="92500" lnSpcReduction="10000"/>
          </a:bodyPr>
          <a:lstStyle/>
          <a:p>
            <a:pPr marL="0" indent="0">
              <a:buNone/>
            </a:pPr>
            <a:r>
              <a:rPr lang="en-US" sz="1600" b="1" dirty="0">
                <a:latin typeface="Imprint MT Shadow" pitchFamily="82" charset="77"/>
              </a:rPr>
              <a:t>     The War of Realms  -  [Rev. 19] - </a:t>
            </a:r>
            <a:r>
              <a:rPr lang="en-US" sz="1600" dirty="0">
                <a:latin typeface="Imprint MT Shadow" pitchFamily="82" charset="77"/>
              </a:rPr>
              <a:t>One Last Battle</a:t>
            </a:r>
          </a:p>
          <a:p>
            <a:pPr marL="0" indent="0">
              <a:buNone/>
            </a:pPr>
            <a:endParaRPr lang="en-US" sz="600" dirty="0"/>
          </a:p>
          <a:p>
            <a:pPr marL="0" indent="0">
              <a:buNone/>
            </a:pPr>
            <a:r>
              <a:rPr lang="en-US" sz="1600" dirty="0"/>
              <a:t>The watcher heard a mighty roar – from heaven’s multitude</a:t>
            </a:r>
          </a:p>
          <a:p>
            <a:pPr marL="0" indent="0">
              <a:buNone/>
            </a:pPr>
            <a:r>
              <a:rPr lang="en-US" sz="1600" dirty="0"/>
              <a:t>They’re celebrating noisily – for joy is heaven’s food!</a:t>
            </a:r>
          </a:p>
          <a:p>
            <a:pPr marL="0" indent="0">
              <a:buNone/>
            </a:pPr>
            <a:r>
              <a:rPr lang="en-US" sz="1600" dirty="0"/>
              <a:t>Shouting “</a:t>
            </a:r>
            <a:r>
              <a:rPr lang="en-US" sz="1600" i="1" dirty="0"/>
              <a:t>Glory Hallelujah – Salvation is the LORD’s!</a:t>
            </a:r>
            <a:endParaRPr lang="en-US" sz="1600" dirty="0"/>
          </a:p>
          <a:p>
            <a:pPr marL="0" indent="0">
              <a:buNone/>
            </a:pPr>
            <a:r>
              <a:rPr lang="en-US" sz="1600" i="1" dirty="0"/>
              <a:t>Salvation, Glory, Power be</a:t>
            </a:r>
            <a:r>
              <a:rPr lang="en-US" sz="1600" dirty="0"/>
              <a:t>” – and thus the volume soars!</a:t>
            </a:r>
          </a:p>
          <a:p>
            <a:pPr marL="0" indent="0">
              <a:buNone/>
            </a:pPr>
            <a:r>
              <a:rPr lang="en-US" sz="1600" dirty="0"/>
              <a:t> </a:t>
            </a:r>
          </a:p>
          <a:p>
            <a:pPr marL="0" indent="0">
              <a:buNone/>
            </a:pPr>
            <a:r>
              <a:rPr lang="en-US" sz="1600" dirty="0"/>
              <a:t>“</a:t>
            </a:r>
            <a:r>
              <a:rPr lang="en-US" sz="1600" i="1" dirty="0"/>
              <a:t>His judgment is unerring – against the blighted whore</a:t>
            </a:r>
            <a:endParaRPr lang="en-US" sz="1600" dirty="0"/>
          </a:p>
          <a:p>
            <a:pPr marL="0" indent="0">
              <a:buNone/>
            </a:pPr>
            <a:r>
              <a:rPr lang="en-US" sz="1600" i="1" dirty="0"/>
              <a:t>Who’s infected earth with evil things – and-is ready to spread more</a:t>
            </a:r>
            <a:endParaRPr lang="en-US" sz="1600" dirty="0"/>
          </a:p>
          <a:p>
            <a:pPr marL="0" indent="0">
              <a:buNone/>
            </a:pPr>
            <a:r>
              <a:rPr lang="en-US" sz="1600" i="1" dirty="0"/>
              <a:t>Who is renown in history – for-the murder of the saints</a:t>
            </a:r>
            <a:endParaRPr lang="en-US" sz="1600" dirty="0"/>
          </a:p>
          <a:p>
            <a:pPr marL="0" indent="0">
              <a:buNone/>
            </a:pPr>
            <a:r>
              <a:rPr lang="en-US" sz="1600" i="1" dirty="0"/>
              <a:t>Whose retribution day has come – from God, without restraints</a:t>
            </a:r>
            <a:endParaRPr lang="en-US" sz="1600" dirty="0"/>
          </a:p>
          <a:p>
            <a:pPr marL="0" indent="0">
              <a:buNone/>
            </a:pPr>
            <a:endParaRPr lang="en-US" sz="1600" i="1" dirty="0"/>
          </a:p>
          <a:p>
            <a:pPr marL="0" indent="0">
              <a:buNone/>
            </a:pPr>
            <a:r>
              <a:rPr lang="en-US" sz="1600" i="1" dirty="0"/>
              <a:t>And smoke rises above her ruins – now and forevermore</a:t>
            </a:r>
            <a:endParaRPr lang="en-US" sz="1600" dirty="0"/>
          </a:p>
          <a:p>
            <a:pPr marL="0" indent="0">
              <a:buNone/>
            </a:pPr>
            <a:r>
              <a:rPr lang="en-US" sz="1600" i="1" dirty="0"/>
              <a:t>As like the smoke of sacrifice – her death has pleased the Lord!</a:t>
            </a:r>
            <a:r>
              <a:rPr lang="en-US" sz="1600" dirty="0"/>
              <a:t>”                                   </a:t>
            </a:r>
          </a:p>
          <a:p>
            <a:pPr marL="0" indent="0">
              <a:buNone/>
            </a:pPr>
            <a:r>
              <a:rPr lang="en-US" sz="1600" dirty="0"/>
              <a:t>The four and twenty elders bow – as do the four creatures</a:t>
            </a:r>
          </a:p>
          <a:p>
            <a:pPr marL="0" indent="0">
              <a:buNone/>
            </a:pPr>
            <a:r>
              <a:rPr lang="en-US" sz="1600" dirty="0"/>
              <a:t>And prostrate do they worship God – praising His countless features!</a:t>
            </a:r>
          </a:p>
          <a:p>
            <a:pPr marL="0" indent="0">
              <a:buNone/>
            </a:pPr>
            <a:r>
              <a:rPr lang="en-US" sz="1600" dirty="0"/>
              <a:t> </a:t>
            </a:r>
          </a:p>
          <a:p>
            <a:pPr marL="0" indent="0">
              <a:buNone/>
            </a:pPr>
            <a:r>
              <a:rPr lang="en-US" sz="1500" dirty="0"/>
              <a:t>“</a:t>
            </a:r>
            <a:r>
              <a:rPr lang="en-US" sz="1500" i="1" dirty="0"/>
              <a:t>Amen, and Hallelujah</a:t>
            </a:r>
            <a:r>
              <a:rPr lang="en-US" sz="1500" dirty="0"/>
              <a:t>” they - will cry unto the throne </a:t>
            </a:r>
          </a:p>
          <a:p>
            <a:pPr marL="0" indent="0">
              <a:buNone/>
            </a:pPr>
            <a:r>
              <a:rPr lang="en-US" sz="1500" dirty="0"/>
              <a:t>not out of fear but out of love – their voices will intone</a:t>
            </a:r>
          </a:p>
          <a:p>
            <a:pPr marL="0" indent="0">
              <a:buNone/>
            </a:pPr>
            <a:r>
              <a:rPr lang="en-US" sz="1500" dirty="0"/>
              <a:t>and then resounding from the throne – a voice responds to them</a:t>
            </a:r>
          </a:p>
          <a:p>
            <a:pPr marL="0" indent="0">
              <a:buNone/>
            </a:pPr>
            <a:r>
              <a:rPr lang="en-US" sz="1500" dirty="0"/>
              <a:t>“</a:t>
            </a:r>
            <a:r>
              <a:rPr lang="en-US" sz="1500" i="1" dirty="0"/>
              <a:t>Oh praise the Lord, you great and small – and praise the Lord again!</a:t>
            </a:r>
            <a:r>
              <a:rPr lang="en-US" sz="1500" dirty="0"/>
              <a:t>”</a:t>
            </a:r>
          </a:p>
          <a:p>
            <a:pPr marL="0" indent="0">
              <a:buNone/>
            </a:pPr>
            <a:r>
              <a:rPr lang="en-US" sz="1500" dirty="0"/>
              <a:t> </a:t>
            </a:r>
          </a:p>
          <a:p>
            <a:pPr marL="0" indent="0">
              <a:buNone/>
            </a:pPr>
            <a:r>
              <a:rPr lang="en-US" sz="1500" dirty="0"/>
              <a:t>Again, the multitude sounds out – so great, so vast, their call</a:t>
            </a:r>
          </a:p>
          <a:p>
            <a:pPr marL="0" indent="0">
              <a:buNone/>
            </a:pPr>
            <a:r>
              <a:rPr lang="en-US" sz="1500" dirty="0"/>
              <a:t>It sounds like pealing thunder or – a mighty waterfall  </a:t>
            </a:r>
          </a:p>
          <a:p>
            <a:pPr marL="0" indent="0">
              <a:buNone/>
            </a:pPr>
            <a:r>
              <a:rPr lang="en-US" sz="1500" dirty="0"/>
              <a:t>“</a:t>
            </a:r>
            <a:r>
              <a:rPr lang="en-US" sz="1500" i="1" dirty="0"/>
              <a:t>Hallelujah</a:t>
            </a:r>
            <a:r>
              <a:rPr lang="en-US" sz="1500" dirty="0"/>
              <a:t>”, they all begin – “</a:t>
            </a:r>
            <a:r>
              <a:rPr lang="en-US" sz="1500" i="1" dirty="0"/>
              <a:t>The Lord Almighty reigns!</a:t>
            </a:r>
            <a:endParaRPr lang="en-US" sz="1500" dirty="0"/>
          </a:p>
          <a:p>
            <a:pPr marL="0" indent="0">
              <a:buNone/>
            </a:pPr>
            <a:r>
              <a:rPr lang="en-US" sz="1500" i="1" dirty="0"/>
              <a:t>Rejoice, be glad, and celebrate – His glory will be gained</a:t>
            </a:r>
            <a:r>
              <a:rPr lang="en-US" sz="1500" dirty="0"/>
              <a:t>!”</a:t>
            </a:r>
          </a:p>
          <a:p>
            <a:pPr marL="0" indent="0">
              <a:buNone/>
            </a:pPr>
            <a:r>
              <a:rPr lang="en-US" sz="1500" dirty="0"/>
              <a:t> </a:t>
            </a:r>
          </a:p>
          <a:p>
            <a:pPr marL="0" indent="0">
              <a:buNone/>
            </a:pPr>
            <a:r>
              <a:rPr lang="en-US" sz="1500" dirty="0"/>
              <a:t>The wedding of the Lamb is now – and-His bride is nearly ready</a:t>
            </a:r>
          </a:p>
          <a:p>
            <a:pPr marL="0" indent="0">
              <a:buNone/>
            </a:pPr>
            <a:r>
              <a:rPr lang="en-US" sz="1500" dirty="0"/>
              <a:t>She wears the finest linen bright – and she, herself, is steady</a:t>
            </a:r>
          </a:p>
          <a:p>
            <a:pPr marL="0" indent="0">
              <a:buNone/>
            </a:pPr>
            <a:r>
              <a:rPr lang="en-US" sz="1500" dirty="0"/>
              <a:t>The clothes she wears, so fine and white – immaculate indeed</a:t>
            </a:r>
          </a:p>
          <a:p>
            <a:pPr marL="0" indent="0">
              <a:buNone/>
            </a:pPr>
            <a:r>
              <a:rPr lang="en-US" sz="1500" dirty="0"/>
              <a:t>Stand for the righteous acts of saints – the ones that Jesus freed</a:t>
            </a:r>
          </a:p>
          <a:p>
            <a:pPr marL="0" indent="0">
              <a:buNone/>
            </a:pPr>
            <a:r>
              <a:rPr lang="en-US" sz="1500" dirty="0"/>
              <a:t> </a:t>
            </a:r>
          </a:p>
          <a:p>
            <a:pPr marL="0" indent="0">
              <a:buNone/>
            </a:pPr>
            <a:r>
              <a:rPr lang="en-US" sz="1500" dirty="0"/>
              <a:t>And then an angel spoke and told – the writer to write down</a:t>
            </a:r>
          </a:p>
          <a:p>
            <a:pPr marL="0" indent="0">
              <a:buNone/>
            </a:pPr>
            <a:r>
              <a:rPr lang="en-US" sz="1500" dirty="0"/>
              <a:t>These truths that come from God above – the truths that will abound  </a:t>
            </a:r>
          </a:p>
          <a:p>
            <a:pPr marL="0" indent="0">
              <a:buNone/>
            </a:pPr>
            <a:r>
              <a:rPr lang="en-US" sz="1500" dirty="0"/>
              <a:t>That those who are invited are - the ones extremely blessed</a:t>
            </a:r>
          </a:p>
          <a:p>
            <a:pPr marL="0" indent="0">
              <a:buNone/>
            </a:pPr>
            <a:r>
              <a:rPr lang="en-US" sz="1500" dirty="0"/>
              <a:t>They line the tables of the hall – for they are heaven’s guests </a:t>
            </a:r>
          </a:p>
          <a:p>
            <a:pPr marL="0" indent="0">
              <a:buNone/>
            </a:pPr>
            <a:endParaRPr lang="en-US" sz="1500" dirty="0"/>
          </a:p>
          <a:p>
            <a:pPr marL="0" indent="0">
              <a:buNone/>
            </a:pPr>
            <a:r>
              <a:rPr lang="en-US" sz="1600" dirty="0"/>
              <a:t>The wedding supper of the Lamb – has blessed those who are there </a:t>
            </a:r>
          </a:p>
          <a:p>
            <a:pPr marL="0" indent="0">
              <a:buNone/>
            </a:pPr>
            <a:r>
              <a:rPr lang="en-US" sz="1600" dirty="0"/>
              <a:t>And brings the watcher to his knees – in-the attitude of prayer</a:t>
            </a:r>
          </a:p>
          <a:p>
            <a:pPr marL="0" indent="0">
              <a:buNone/>
            </a:pPr>
            <a:r>
              <a:rPr lang="en-US" sz="1600" dirty="0"/>
              <a:t>But the angel who accompanies him – rejects his rapt attentions</a:t>
            </a:r>
          </a:p>
          <a:p>
            <a:pPr marL="0" indent="0">
              <a:buNone/>
            </a:pPr>
            <a:r>
              <a:rPr lang="en-US" sz="1600" dirty="0"/>
              <a:t>“</a:t>
            </a:r>
            <a:r>
              <a:rPr lang="en-US" sz="1600" i="1" dirty="0"/>
              <a:t>Don’t worship me, but only God – I-won’t have this invention</a:t>
            </a:r>
            <a:r>
              <a:rPr lang="en-US" sz="1600" dirty="0"/>
              <a:t>!</a:t>
            </a:r>
          </a:p>
          <a:p>
            <a:pPr marL="0" indent="0">
              <a:buNone/>
            </a:pPr>
            <a:endParaRPr lang="en-US" sz="1500" dirty="0"/>
          </a:p>
          <a:p>
            <a:pPr marL="0" indent="0">
              <a:buNone/>
            </a:pPr>
            <a:endParaRPr lang="en-US" sz="2000" dirty="0"/>
          </a:p>
        </p:txBody>
      </p:sp>
      <p:sp>
        <p:nvSpPr>
          <p:cNvPr id="5" name="Slide Number Placeholder 4">
            <a:extLst>
              <a:ext uri="{FF2B5EF4-FFF2-40B4-BE49-F238E27FC236}">
                <a16:creationId xmlns:a16="http://schemas.microsoft.com/office/drawing/2014/main" id="{9ACB80B4-2511-AB48-9250-EE11BC5820CC}"/>
              </a:ext>
            </a:extLst>
          </p:cNvPr>
          <p:cNvSpPr>
            <a:spLocks noGrp="1"/>
          </p:cNvSpPr>
          <p:nvPr>
            <p:ph type="sldNum" sz="quarter" idx="12"/>
          </p:nvPr>
        </p:nvSpPr>
        <p:spPr/>
        <p:txBody>
          <a:bodyPr/>
          <a:lstStyle/>
          <a:p>
            <a:fld id="{76146C8F-FAF9-A049-8653-51CAAD50E65E}" type="slidenum">
              <a:rPr lang="en-US" smtClean="0"/>
              <a:t>5</a:t>
            </a:fld>
            <a:endParaRPr lang="en-US" dirty="0"/>
          </a:p>
        </p:txBody>
      </p:sp>
    </p:spTree>
    <p:extLst>
      <p:ext uri="{BB962C8B-B14F-4D97-AF65-F5344CB8AC3E}">
        <p14:creationId xmlns:p14="http://schemas.microsoft.com/office/powerpoint/2010/main" val="347714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401A0-9FAC-4649-9199-5FABB48C9CEA}"/>
              </a:ext>
            </a:extLst>
          </p:cNvPr>
          <p:cNvSpPr>
            <a:spLocks noGrp="1"/>
          </p:cNvSpPr>
          <p:nvPr>
            <p:ph type="title"/>
          </p:nvPr>
        </p:nvSpPr>
        <p:spPr>
          <a:xfrm>
            <a:off x="838200" y="-154111"/>
            <a:ext cx="10515600" cy="7191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4667E83-0396-0A45-9C49-A03F489B349F}"/>
              </a:ext>
            </a:extLst>
          </p:cNvPr>
          <p:cNvSpPr>
            <a:spLocks noGrp="1"/>
          </p:cNvSpPr>
          <p:nvPr>
            <p:ph idx="1"/>
          </p:nvPr>
        </p:nvSpPr>
        <p:spPr>
          <a:xfrm>
            <a:off x="0" y="0"/>
            <a:ext cx="12192000" cy="6858000"/>
          </a:xfrm>
        </p:spPr>
        <p:txBody>
          <a:bodyPr numCol="2">
            <a:normAutofit/>
          </a:bodyPr>
          <a:lstStyle/>
          <a:p>
            <a:pPr marL="0" indent="0">
              <a:buNone/>
            </a:pPr>
            <a:r>
              <a:rPr lang="en-US" sz="1400" dirty="0"/>
              <a:t> </a:t>
            </a:r>
          </a:p>
          <a:p>
            <a:pPr marL="0" indent="0">
              <a:buNone/>
            </a:pPr>
            <a:r>
              <a:rPr lang="en-US" sz="1400" i="1" dirty="0"/>
              <a:t>For just like you, I serve the Lord – and serve His gospel too!</a:t>
            </a:r>
            <a:endParaRPr lang="en-US" sz="1400" dirty="0"/>
          </a:p>
          <a:p>
            <a:pPr marL="0" indent="0">
              <a:buNone/>
            </a:pPr>
            <a:r>
              <a:rPr lang="en-US" sz="1400" i="1" dirty="0"/>
              <a:t>We’re fellow servants, you and I – with </a:t>
            </a:r>
            <a:r>
              <a:rPr lang="en-US" sz="1400" b="1" i="1" dirty="0"/>
              <a:t>all</a:t>
            </a:r>
            <a:r>
              <a:rPr lang="en-US" sz="1400" i="1" dirty="0"/>
              <a:t> who love Him true!</a:t>
            </a:r>
            <a:r>
              <a:rPr lang="en-US" sz="1400" dirty="0"/>
              <a:t>”</a:t>
            </a:r>
          </a:p>
          <a:p>
            <a:pPr marL="0" indent="0">
              <a:buNone/>
            </a:pPr>
            <a:r>
              <a:rPr lang="en-US" sz="1400" dirty="0"/>
              <a:t>This precious testimony of – Jesus, the Living Christ</a:t>
            </a:r>
          </a:p>
          <a:p>
            <a:pPr marL="0" indent="0">
              <a:buNone/>
            </a:pPr>
            <a:r>
              <a:rPr lang="en-US" sz="1400" dirty="0"/>
              <a:t>Is prophecy of finest worth – which can’t be overpriced!</a:t>
            </a:r>
          </a:p>
          <a:p>
            <a:pPr marL="0" indent="0">
              <a:buNone/>
            </a:pPr>
            <a:r>
              <a:rPr lang="en-US" sz="1400" dirty="0"/>
              <a:t> </a:t>
            </a:r>
          </a:p>
          <a:p>
            <a:pPr marL="0" indent="0">
              <a:buNone/>
            </a:pPr>
            <a:r>
              <a:rPr lang="en-US" sz="1400" dirty="0"/>
              <a:t>And then the heavens parted wide – to-a white horse standing tall</a:t>
            </a:r>
          </a:p>
          <a:p>
            <a:pPr marL="0" indent="0">
              <a:buNone/>
            </a:pPr>
            <a:r>
              <a:rPr lang="en-US" sz="1400" dirty="0"/>
              <a:t>And a rider seated on the horse – who is the Lord of all </a:t>
            </a:r>
          </a:p>
          <a:p>
            <a:pPr marL="0" indent="0">
              <a:buNone/>
            </a:pPr>
            <a:r>
              <a:rPr lang="en-US" sz="1400" dirty="0"/>
              <a:t>He’s called the “Faithful and the True” – who judges and makes war</a:t>
            </a:r>
          </a:p>
          <a:p>
            <a:pPr marL="0" indent="0">
              <a:buNone/>
            </a:pPr>
            <a:r>
              <a:rPr lang="en-US" sz="1400" dirty="0"/>
              <a:t>And all of heaven waits to see – that He will right the score</a:t>
            </a:r>
          </a:p>
          <a:p>
            <a:pPr marL="0" indent="0">
              <a:buNone/>
            </a:pPr>
            <a:endParaRPr lang="en-US" sz="1400" dirty="0"/>
          </a:p>
          <a:p>
            <a:pPr marL="0" indent="0">
              <a:buNone/>
            </a:pPr>
            <a:r>
              <a:rPr lang="en-US" sz="1400" dirty="0"/>
              <a:t>His eyes like orbs of blazing fire – with crowns upon His head</a:t>
            </a:r>
          </a:p>
          <a:p>
            <a:pPr marL="0" indent="0">
              <a:buNone/>
            </a:pPr>
            <a:r>
              <a:rPr lang="en-US" sz="1400" dirty="0"/>
              <a:t>And-a tattooed name, a mystery – that cannot be known or read</a:t>
            </a:r>
          </a:p>
          <a:p>
            <a:pPr marL="0" indent="0">
              <a:buNone/>
            </a:pPr>
            <a:r>
              <a:rPr lang="en-US" sz="1400" dirty="0"/>
              <a:t>He wears a robe that’s dipped in blood – He is the Word of God</a:t>
            </a:r>
          </a:p>
          <a:p>
            <a:pPr marL="0" indent="0">
              <a:buNone/>
            </a:pPr>
            <a:r>
              <a:rPr lang="en-US" sz="1400" dirty="0"/>
              <a:t>He leads a stunning cavalry – a splendid sight that awes</a:t>
            </a:r>
          </a:p>
          <a:p>
            <a:pPr marL="0" indent="0">
              <a:buNone/>
            </a:pPr>
            <a:endParaRPr lang="en-US" sz="1400" dirty="0"/>
          </a:p>
          <a:p>
            <a:pPr marL="0" indent="0">
              <a:buNone/>
            </a:pPr>
            <a:r>
              <a:rPr lang="en-US" sz="1400" dirty="0"/>
              <a:t>This white army follows their King – their tunics bright and clean</a:t>
            </a:r>
          </a:p>
          <a:p>
            <a:pPr marL="0" indent="0">
              <a:buNone/>
            </a:pPr>
            <a:r>
              <a:rPr lang="en-US" sz="1400" dirty="0"/>
              <a:t>But it seems they don’t have much to do – for HE’s the war machine</a:t>
            </a:r>
          </a:p>
          <a:p>
            <a:pPr marL="0" indent="0">
              <a:buNone/>
            </a:pPr>
            <a:r>
              <a:rPr lang="en-US" sz="1400" dirty="0"/>
              <a:t>For from His mouth darts a sharp sword – to strike the nations down</a:t>
            </a:r>
          </a:p>
          <a:p>
            <a:pPr marL="0" indent="0">
              <a:buNone/>
            </a:pPr>
            <a:r>
              <a:rPr lang="en-US" sz="1400" dirty="0"/>
              <a:t>He’ll ruin them with His spoken word – and cow them with His frown</a:t>
            </a:r>
          </a:p>
          <a:p>
            <a:pPr marL="0" indent="0">
              <a:buNone/>
            </a:pPr>
            <a:r>
              <a:rPr lang="en-US" sz="1400" dirty="0"/>
              <a:t> </a:t>
            </a:r>
          </a:p>
          <a:p>
            <a:pPr marL="0" indent="0">
              <a:buNone/>
            </a:pPr>
            <a:endParaRPr lang="en-US" sz="1400" dirty="0"/>
          </a:p>
          <a:p>
            <a:pPr marL="0" indent="0">
              <a:buNone/>
            </a:pPr>
            <a:r>
              <a:rPr lang="en-US" sz="1400" dirty="0"/>
              <a:t>He’ll tread the winepress of the wrath – of Him who is Almighty</a:t>
            </a:r>
          </a:p>
          <a:p>
            <a:pPr marL="0" indent="0">
              <a:buNone/>
            </a:pPr>
            <a:r>
              <a:rPr lang="en-US" sz="1400" dirty="0"/>
              <a:t>And rule them with a rod of iron – for He will not tread lightly!</a:t>
            </a:r>
          </a:p>
          <a:p>
            <a:pPr marL="0" indent="0">
              <a:buNone/>
            </a:pPr>
            <a:r>
              <a:rPr lang="en-US" sz="1400" dirty="0"/>
              <a:t>And on His thigh and on His robe – a noble Name is shared</a:t>
            </a:r>
          </a:p>
          <a:p>
            <a:pPr marL="0" indent="0">
              <a:buNone/>
            </a:pPr>
            <a:r>
              <a:rPr lang="en-US" sz="1400" dirty="0"/>
              <a:t>“</a:t>
            </a:r>
            <a:r>
              <a:rPr lang="en-US" sz="1400" b="1" i="1" dirty="0"/>
              <a:t>The King of Kings and Lord of Lords</a:t>
            </a:r>
            <a:r>
              <a:rPr lang="en-US" sz="1400" dirty="0"/>
              <a:t>” – to-whom nothing can compare!</a:t>
            </a:r>
          </a:p>
          <a:p>
            <a:pPr marL="0" indent="0">
              <a:buNone/>
            </a:pPr>
            <a:r>
              <a:rPr lang="en-US" sz="1400" dirty="0"/>
              <a:t> </a:t>
            </a:r>
          </a:p>
          <a:p>
            <a:pPr marL="0" indent="0">
              <a:buNone/>
            </a:pPr>
            <a:r>
              <a:rPr lang="en-US" sz="1400" dirty="0"/>
              <a:t>And silhouetted in the sun, an angel calls the birds</a:t>
            </a:r>
          </a:p>
          <a:p>
            <a:pPr marL="0" indent="0">
              <a:buNone/>
            </a:pPr>
            <a:r>
              <a:rPr lang="en-US" sz="1400" dirty="0"/>
              <a:t>‘</a:t>
            </a:r>
            <a:r>
              <a:rPr lang="en-US" sz="1400" i="1" dirty="0"/>
              <a:t>The “great supper of God</a:t>
            </a:r>
            <a:r>
              <a:rPr lang="en-US" sz="1400" dirty="0"/>
              <a:t>” he calls – “</a:t>
            </a:r>
            <a:r>
              <a:rPr lang="en-US" sz="1400" i="1" dirty="0"/>
              <a:t>is ready to be served</a:t>
            </a:r>
            <a:r>
              <a:rPr lang="en-US" sz="1400" dirty="0"/>
              <a:t>!</a:t>
            </a:r>
          </a:p>
          <a:p>
            <a:pPr marL="0" indent="0">
              <a:buNone/>
            </a:pPr>
            <a:r>
              <a:rPr lang="en-US" sz="1400" i="1" dirty="0"/>
              <a:t>Come eat the carrion of men – from every walk of life</a:t>
            </a:r>
            <a:endParaRPr lang="en-US" sz="1400" dirty="0"/>
          </a:p>
          <a:p>
            <a:pPr marL="0" indent="0">
              <a:buNone/>
            </a:pPr>
            <a:r>
              <a:rPr lang="en-US" sz="1400" i="1" dirty="0"/>
              <a:t>from kings to paupers they will die – for-they choose to stand and fight</a:t>
            </a:r>
            <a:r>
              <a:rPr lang="en-US" sz="1400" dirty="0"/>
              <a:t>!”</a:t>
            </a:r>
          </a:p>
          <a:p>
            <a:pPr marL="0" indent="0">
              <a:buNone/>
            </a:pPr>
            <a:r>
              <a:rPr lang="en-US" sz="1400" dirty="0"/>
              <a:t> </a:t>
            </a:r>
          </a:p>
          <a:p>
            <a:pPr marL="0" indent="0">
              <a:buNone/>
            </a:pPr>
            <a:r>
              <a:rPr lang="en-US" sz="1400" dirty="0"/>
              <a:t>The Beast, and all the Kings of earth – gather for one great battle</a:t>
            </a:r>
          </a:p>
          <a:p>
            <a:pPr marL="0" indent="0">
              <a:buNone/>
            </a:pPr>
            <a:r>
              <a:rPr lang="en-US" sz="1400" dirty="0"/>
              <a:t>They throw their armies on the sword – like so much worthless chattel</a:t>
            </a:r>
          </a:p>
          <a:p>
            <a:pPr marL="0" indent="0">
              <a:buNone/>
            </a:pPr>
            <a:r>
              <a:rPr lang="en-US" sz="1400" dirty="0"/>
              <a:t>And so, they die in monstrous heaps – and when it’s all concluded</a:t>
            </a:r>
          </a:p>
          <a:p>
            <a:pPr marL="0" indent="0">
              <a:buNone/>
            </a:pPr>
            <a:r>
              <a:rPr lang="en-US" sz="1400" dirty="0"/>
              <a:t>The Beast and his false prophet lie – in chains they’ve not eluded</a:t>
            </a:r>
          </a:p>
          <a:p>
            <a:pPr marL="0" indent="0">
              <a:buNone/>
            </a:pPr>
            <a:endParaRPr lang="en-US" sz="1400" dirty="0"/>
          </a:p>
          <a:p>
            <a:pPr marL="0" indent="0">
              <a:buNone/>
            </a:pPr>
            <a:r>
              <a:rPr lang="en-US" sz="1400" dirty="0"/>
              <a:t>Into the burning sulfur of – the lake of fire they go</a:t>
            </a:r>
          </a:p>
          <a:p>
            <a:pPr marL="0" indent="0">
              <a:buNone/>
            </a:pPr>
            <a:r>
              <a:rPr lang="en-US" sz="1400" dirty="0"/>
              <a:t>Their screams of rage and agony – echo above the glow…</a:t>
            </a:r>
          </a:p>
          <a:p>
            <a:pPr marL="0" indent="0">
              <a:buNone/>
            </a:pPr>
            <a:r>
              <a:rPr lang="en-US" sz="1400" dirty="0"/>
              <a:t>…And back on earth the silence grows – for there are few survived</a:t>
            </a:r>
          </a:p>
          <a:p>
            <a:pPr marL="0" indent="0">
              <a:buNone/>
            </a:pPr>
            <a:r>
              <a:rPr lang="en-US" sz="1400" dirty="0"/>
              <a:t>And so God’s wrathful meal is served – it’s winged guests arrived!</a:t>
            </a:r>
          </a:p>
          <a:p>
            <a:pPr marL="0" indent="0">
              <a:buNone/>
            </a:pPr>
            <a:endParaRPr lang="en-US" sz="1400" dirty="0"/>
          </a:p>
        </p:txBody>
      </p:sp>
      <p:sp>
        <p:nvSpPr>
          <p:cNvPr id="4" name="Slide Number Placeholder 3">
            <a:extLst>
              <a:ext uri="{FF2B5EF4-FFF2-40B4-BE49-F238E27FC236}">
                <a16:creationId xmlns:a16="http://schemas.microsoft.com/office/drawing/2014/main" id="{75381653-F9B0-3C46-A656-3D1D554F4959}"/>
              </a:ext>
            </a:extLst>
          </p:cNvPr>
          <p:cNvSpPr>
            <a:spLocks noGrp="1"/>
          </p:cNvSpPr>
          <p:nvPr>
            <p:ph type="sldNum" sz="quarter" idx="12"/>
          </p:nvPr>
        </p:nvSpPr>
        <p:spPr/>
        <p:txBody>
          <a:bodyPr/>
          <a:lstStyle/>
          <a:p>
            <a:fld id="{76146C8F-FAF9-A049-8653-51CAAD50E65E}" type="slidenum">
              <a:rPr lang="en-US" smtClean="0"/>
              <a:t>6</a:t>
            </a:fld>
            <a:endParaRPr lang="en-US" dirty="0"/>
          </a:p>
        </p:txBody>
      </p:sp>
    </p:spTree>
    <p:extLst>
      <p:ext uri="{BB962C8B-B14F-4D97-AF65-F5344CB8AC3E}">
        <p14:creationId xmlns:p14="http://schemas.microsoft.com/office/powerpoint/2010/main" val="2690168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401A0-9FAC-4649-9199-5FABB48C9CEA}"/>
              </a:ext>
            </a:extLst>
          </p:cNvPr>
          <p:cNvSpPr>
            <a:spLocks noGrp="1"/>
          </p:cNvSpPr>
          <p:nvPr>
            <p:ph type="title"/>
          </p:nvPr>
        </p:nvSpPr>
        <p:spPr>
          <a:xfrm>
            <a:off x="838200" y="-154111"/>
            <a:ext cx="10515600" cy="7191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4667E83-0396-0A45-9C49-A03F489B349F}"/>
              </a:ext>
            </a:extLst>
          </p:cNvPr>
          <p:cNvSpPr>
            <a:spLocks noGrp="1"/>
          </p:cNvSpPr>
          <p:nvPr>
            <p:ph idx="1"/>
          </p:nvPr>
        </p:nvSpPr>
        <p:spPr>
          <a:xfrm>
            <a:off x="0" y="0"/>
            <a:ext cx="12192000" cy="6858000"/>
          </a:xfrm>
        </p:spPr>
        <p:txBody>
          <a:bodyPr>
            <a:normAutofit/>
          </a:bodyPr>
          <a:lstStyle/>
          <a:p>
            <a:pPr marL="0" indent="0">
              <a:buNone/>
            </a:pPr>
            <a:r>
              <a:rPr lang="en-US" sz="2000" dirty="0"/>
              <a:t>This is the end of </a:t>
            </a:r>
            <a:r>
              <a:rPr lang="en-US" sz="2000" b="1" i="1" dirty="0"/>
              <a:t>human</a:t>
            </a:r>
            <a:r>
              <a:rPr lang="en-US" sz="2000" dirty="0"/>
              <a:t> </a:t>
            </a:r>
            <a:r>
              <a:rPr lang="en-US" sz="2000" b="1" dirty="0"/>
              <a:t>government</a:t>
            </a:r>
            <a:r>
              <a:rPr lang="en-US" sz="2000" dirty="0"/>
              <a:t>.  It has always been corrupt and unjust.  In the American experiment there was a time when people knew who the God of the Bible was and what His expectations 				 were.  And so we enjoyed more than 200 years of government that wasn’t as corrupt as 				 governments across the millenniums have normally been, and we enjoyed a justice 				 system that was as close to real justice as the world has ever known!  But no more!  				 People have lost respect for the knowledge of  God and of the will of God, and we have 				 gone and ruined what truly made us the wealthiest nation on earth – not in monetary 				 wealth – but in honest government, and honest(blind) justice.  Of course there was 		 	 corruption behind the scenes because people are no better natured here than anywhere 			 else in the world.  We just have a better </a:t>
            </a:r>
            <a:r>
              <a:rPr lang="en-US" sz="2000" b="1" i="1" dirty="0"/>
              <a:t>system</a:t>
            </a:r>
            <a:r>
              <a:rPr lang="en-US" sz="2000" dirty="0"/>
              <a:t> and a better moral base (the Judeo-				 Christian ethic) than other places – or we use to.  Not any more!  We were a blip in time 				 that will soon fall from a great height to drown in our own excesses!  				 		 ~But, when God re-establishes His own government, and Christ sits on the throne of the world, and Satan the Tempter is shut away for a thousand years, the world will be stabilized and happy for a very long time – but that too is a bit down the road in our study of eschatology.</a:t>
            </a:r>
          </a:p>
        </p:txBody>
      </p:sp>
      <p:sp>
        <p:nvSpPr>
          <p:cNvPr id="4" name="Slide Number Placeholder 3">
            <a:extLst>
              <a:ext uri="{FF2B5EF4-FFF2-40B4-BE49-F238E27FC236}">
                <a16:creationId xmlns:a16="http://schemas.microsoft.com/office/drawing/2014/main" id="{149F8F4D-2FD9-4F47-8CBF-C54010B2D7CF}"/>
              </a:ext>
            </a:extLst>
          </p:cNvPr>
          <p:cNvSpPr>
            <a:spLocks noGrp="1"/>
          </p:cNvSpPr>
          <p:nvPr>
            <p:ph type="sldNum" sz="quarter" idx="12"/>
          </p:nvPr>
        </p:nvSpPr>
        <p:spPr/>
        <p:txBody>
          <a:bodyPr/>
          <a:lstStyle/>
          <a:p>
            <a:fld id="{76146C8F-FAF9-A049-8653-51CAAD50E65E}" type="slidenum">
              <a:rPr lang="en-US" smtClean="0"/>
              <a:t>7</a:t>
            </a:fld>
            <a:endParaRPr lang="en-US" dirty="0"/>
          </a:p>
        </p:txBody>
      </p:sp>
      <p:pic>
        <p:nvPicPr>
          <p:cNvPr id="6" name="Picture 5">
            <a:extLst>
              <a:ext uri="{FF2B5EF4-FFF2-40B4-BE49-F238E27FC236}">
                <a16:creationId xmlns:a16="http://schemas.microsoft.com/office/drawing/2014/main" id="{B1FB8FF2-FAA9-B541-A616-F27EECF8B5FD}"/>
              </a:ext>
            </a:extLst>
          </p:cNvPr>
          <p:cNvPicPr>
            <a:picLocks noChangeAspect="1"/>
          </p:cNvPicPr>
          <p:nvPr/>
        </p:nvPicPr>
        <p:blipFill>
          <a:blip r:embed="rId2"/>
          <a:stretch>
            <a:fillRect/>
          </a:stretch>
        </p:blipFill>
        <p:spPr>
          <a:xfrm>
            <a:off x="9288443" y="300057"/>
            <a:ext cx="2743200" cy="2677258"/>
          </a:xfrm>
          <a:prstGeom prst="rect">
            <a:avLst/>
          </a:prstGeom>
        </p:spPr>
      </p:pic>
    </p:spTree>
    <p:extLst>
      <p:ext uri="{BB962C8B-B14F-4D97-AF65-F5344CB8AC3E}">
        <p14:creationId xmlns:p14="http://schemas.microsoft.com/office/powerpoint/2010/main" val="2355545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3029</TotalTime>
  <Words>255</Words>
  <Application>Microsoft Macintosh PowerPoint</Application>
  <PresentationFormat>Widescreen</PresentationFormat>
  <Paragraphs>109</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Desdemona</vt:lpstr>
      <vt:lpstr>Imprint MT Shadow</vt:lpstr>
      <vt:lpstr>Office Theme</vt:lpstr>
      <vt:lpstr> </vt:lpstr>
      <vt:lpstr>1</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Microsoft Office User</dc:creator>
  <cp:lastModifiedBy>Microsoft Office User</cp:lastModifiedBy>
  <cp:revision>39</cp:revision>
  <cp:lastPrinted>2024-08-18T00:07:28Z</cp:lastPrinted>
  <dcterms:created xsi:type="dcterms:W3CDTF">2024-08-16T03:55:51Z</dcterms:created>
  <dcterms:modified xsi:type="dcterms:W3CDTF">2024-08-18T13:20:01Z</dcterms:modified>
</cp:coreProperties>
</file>