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14"/>
    <p:restoredTop sz="95884"/>
  </p:normalViewPr>
  <p:slideViewPr>
    <p:cSldViewPr snapToGrid="0" snapToObjects="1">
      <p:cViewPr>
        <p:scale>
          <a:sx n="105" d="100"/>
          <a:sy n="105" d="100"/>
        </p:scale>
        <p:origin x="1184" y="6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F4D95-E3FD-1947-B060-7F47104B0E35}" type="datetimeFigureOut">
              <a:rPr lang="en-US" smtClean="0"/>
              <a:t>11/3/24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641FF3-7853-C14E-AE86-24AB61926D95}" type="slidenum">
              <a:rPr lang="en-US" smtClean="0"/>
              <a:t>‹#›</a:t>
            </a:fld>
            <a:endParaRPr lang="en-US"/>
          </a:p>
        </p:txBody>
      </p:sp>
    </p:spTree>
    <p:extLst>
      <p:ext uri="{BB962C8B-B14F-4D97-AF65-F5344CB8AC3E}">
        <p14:creationId xmlns:p14="http://schemas.microsoft.com/office/powerpoint/2010/main" val="867652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3423F-D56D-5E48-A42C-3E73DCC39F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AF0E4D-8AE3-D948-A25B-C38A08775E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1DF6B2-FC6B-DA4F-8A28-472119FE75A2}"/>
              </a:ext>
            </a:extLst>
          </p:cNvPr>
          <p:cNvSpPr>
            <a:spLocks noGrp="1"/>
          </p:cNvSpPr>
          <p:nvPr>
            <p:ph type="dt" sz="half" idx="10"/>
          </p:nvPr>
        </p:nvSpPr>
        <p:spPr/>
        <p:txBody>
          <a:bodyPr/>
          <a:lstStyle/>
          <a:p>
            <a:fld id="{52FC8ABE-70E6-9E4E-A720-B97409953646}" type="datetime1">
              <a:rPr lang="en-US" smtClean="0"/>
              <a:t>11/3/24</a:t>
            </a:fld>
            <a:endParaRPr lang="en-US"/>
          </a:p>
        </p:txBody>
      </p:sp>
      <p:sp>
        <p:nvSpPr>
          <p:cNvPr id="5" name="Footer Placeholder 4">
            <a:extLst>
              <a:ext uri="{FF2B5EF4-FFF2-40B4-BE49-F238E27FC236}">
                <a16:creationId xmlns:a16="http://schemas.microsoft.com/office/drawing/2014/main" id="{70A100D8-BD72-AF47-90BA-2812908E5E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136495-830E-BC43-8D47-8417CFB4E20C}"/>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306867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23CB-882F-8C4F-B43B-8472EC090D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CABC5C-1580-BA48-B4A1-582CE1CE904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E36085-6A93-BE45-9EB2-5E2D282E5216}"/>
              </a:ext>
            </a:extLst>
          </p:cNvPr>
          <p:cNvSpPr>
            <a:spLocks noGrp="1"/>
          </p:cNvSpPr>
          <p:nvPr>
            <p:ph type="dt" sz="half" idx="10"/>
          </p:nvPr>
        </p:nvSpPr>
        <p:spPr/>
        <p:txBody>
          <a:bodyPr/>
          <a:lstStyle/>
          <a:p>
            <a:fld id="{77CEBAF3-E7BE-E446-A50E-B9D61AB7BE47}" type="datetime1">
              <a:rPr lang="en-US" smtClean="0"/>
              <a:t>11/3/24</a:t>
            </a:fld>
            <a:endParaRPr lang="en-US"/>
          </a:p>
        </p:txBody>
      </p:sp>
      <p:sp>
        <p:nvSpPr>
          <p:cNvPr id="5" name="Footer Placeholder 4">
            <a:extLst>
              <a:ext uri="{FF2B5EF4-FFF2-40B4-BE49-F238E27FC236}">
                <a16:creationId xmlns:a16="http://schemas.microsoft.com/office/drawing/2014/main" id="{2F4A3E9D-55D6-B643-9990-C14AD0ADFD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1D8FF4-67DA-374A-9C6A-92A81A9CE322}"/>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1069319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DE814C-EC3F-234E-B987-3746EC6D4C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3E812-23E6-7B49-AA42-428A17BAF5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3452C0-7C80-EF42-9EED-7649DE98A404}"/>
              </a:ext>
            </a:extLst>
          </p:cNvPr>
          <p:cNvSpPr>
            <a:spLocks noGrp="1"/>
          </p:cNvSpPr>
          <p:nvPr>
            <p:ph type="dt" sz="half" idx="10"/>
          </p:nvPr>
        </p:nvSpPr>
        <p:spPr/>
        <p:txBody>
          <a:bodyPr/>
          <a:lstStyle/>
          <a:p>
            <a:fld id="{A4E35635-B69D-BB46-9CBC-1837A7117DA5}" type="datetime1">
              <a:rPr lang="en-US" smtClean="0"/>
              <a:t>11/3/24</a:t>
            </a:fld>
            <a:endParaRPr lang="en-US"/>
          </a:p>
        </p:txBody>
      </p:sp>
      <p:sp>
        <p:nvSpPr>
          <p:cNvPr id="5" name="Footer Placeholder 4">
            <a:extLst>
              <a:ext uri="{FF2B5EF4-FFF2-40B4-BE49-F238E27FC236}">
                <a16:creationId xmlns:a16="http://schemas.microsoft.com/office/drawing/2014/main" id="{ED43ED1A-31DE-0D43-A7F3-CCC1D5F18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51441-ECDB-9B46-A111-B15CE72D6510}"/>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243540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C544-FB3A-D648-8BE1-15144FBB4D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46F63C-DABA-5640-8A1F-27ACFBE10B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E2059-37B1-E243-9DDD-9347F555FE33}"/>
              </a:ext>
            </a:extLst>
          </p:cNvPr>
          <p:cNvSpPr>
            <a:spLocks noGrp="1"/>
          </p:cNvSpPr>
          <p:nvPr>
            <p:ph type="dt" sz="half" idx="10"/>
          </p:nvPr>
        </p:nvSpPr>
        <p:spPr/>
        <p:txBody>
          <a:bodyPr/>
          <a:lstStyle/>
          <a:p>
            <a:fld id="{3F4E0266-FEB5-3A4E-9A45-C99D47E9D75C}" type="datetime1">
              <a:rPr lang="en-US" smtClean="0"/>
              <a:t>11/3/24</a:t>
            </a:fld>
            <a:endParaRPr lang="en-US"/>
          </a:p>
        </p:txBody>
      </p:sp>
      <p:sp>
        <p:nvSpPr>
          <p:cNvPr id="5" name="Footer Placeholder 4">
            <a:extLst>
              <a:ext uri="{FF2B5EF4-FFF2-40B4-BE49-F238E27FC236}">
                <a16:creationId xmlns:a16="http://schemas.microsoft.com/office/drawing/2014/main" id="{D8D6C3CE-509E-DF43-B5DB-9E77DEAC5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56265-E7C7-504E-B39A-DE1656D3E686}"/>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253451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6D56E-117F-9740-8288-318D3AC702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63B332-5951-FA4C-AE7F-A7D5F9DB8A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5D2AF2-7B2F-B844-AC9A-E430AC1D0CFD}"/>
              </a:ext>
            </a:extLst>
          </p:cNvPr>
          <p:cNvSpPr>
            <a:spLocks noGrp="1"/>
          </p:cNvSpPr>
          <p:nvPr>
            <p:ph type="dt" sz="half" idx="10"/>
          </p:nvPr>
        </p:nvSpPr>
        <p:spPr/>
        <p:txBody>
          <a:bodyPr/>
          <a:lstStyle/>
          <a:p>
            <a:fld id="{DED24FEC-41A1-6443-A187-8E824F66B956}" type="datetime1">
              <a:rPr lang="en-US" smtClean="0"/>
              <a:t>11/3/24</a:t>
            </a:fld>
            <a:endParaRPr lang="en-US"/>
          </a:p>
        </p:txBody>
      </p:sp>
      <p:sp>
        <p:nvSpPr>
          <p:cNvPr id="5" name="Footer Placeholder 4">
            <a:extLst>
              <a:ext uri="{FF2B5EF4-FFF2-40B4-BE49-F238E27FC236}">
                <a16:creationId xmlns:a16="http://schemas.microsoft.com/office/drawing/2014/main" id="{E5ACC9F7-871E-5D41-9733-3E773255C8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4460D-EA3F-BB48-9F2E-51CAEF3B43CC}"/>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149735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BCF-D9A7-0540-9BBA-81A003EB54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452AEA-9457-BC41-82D1-134592399DE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067357-676D-2E45-93F1-6616C37B14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3F1448-9035-A440-841B-BEE7C677DB46}"/>
              </a:ext>
            </a:extLst>
          </p:cNvPr>
          <p:cNvSpPr>
            <a:spLocks noGrp="1"/>
          </p:cNvSpPr>
          <p:nvPr>
            <p:ph type="dt" sz="half" idx="10"/>
          </p:nvPr>
        </p:nvSpPr>
        <p:spPr/>
        <p:txBody>
          <a:bodyPr/>
          <a:lstStyle/>
          <a:p>
            <a:fld id="{28595FAE-7CA9-B64B-9576-CF9804B58879}" type="datetime1">
              <a:rPr lang="en-US" smtClean="0"/>
              <a:t>11/3/24</a:t>
            </a:fld>
            <a:endParaRPr lang="en-US"/>
          </a:p>
        </p:txBody>
      </p:sp>
      <p:sp>
        <p:nvSpPr>
          <p:cNvPr id="6" name="Footer Placeholder 5">
            <a:extLst>
              <a:ext uri="{FF2B5EF4-FFF2-40B4-BE49-F238E27FC236}">
                <a16:creationId xmlns:a16="http://schemas.microsoft.com/office/drawing/2014/main" id="{357E7A23-6B1F-A947-B37B-83E660079D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0681F9-B128-9C49-AA18-D30E5049D5EB}"/>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416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D5EF-C9EC-C54D-9F6B-87D0E1A4B8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1F6166-8193-9E45-83F6-C6E3611202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E14BE4-058A-F245-A3D4-EE6BD38869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35A47F-7FA8-AE42-A959-AB9F4D8866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121067-F8DE-E849-A99E-44F608B4CF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4C5029-0DBC-974B-9D34-5113F613738B}"/>
              </a:ext>
            </a:extLst>
          </p:cNvPr>
          <p:cNvSpPr>
            <a:spLocks noGrp="1"/>
          </p:cNvSpPr>
          <p:nvPr>
            <p:ph type="dt" sz="half" idx="10"/>
          </p:nvPr>
        </p:nvSpPr>
        <p:spPr/>
        <p:txBody>
          <a:bodyPr/>
          <a:lstStyle/>
          <a:p>
            <a:fld id="{0AC1F1D2-8259-814D-9744-7AF393633183}" type="datetime1">
              <a:rPr lang="en-US" smtClean="0"/>
              <a:t>11/3/24</a:t>
            </a:fld>
            <a:endParaRPr lang="en-US"/>
          </a:p>
        </p:txBody>
      </p:sp>
      <p:sp>
        <p:nvSpPr>
          <p:cNvPr id="8" name="Footer Placeholder 7">
            <a:extLst>
              <a:ext uri="{FF2B5EF4-FFF2-40B4-BE49-F238E27FC236}">
                <a16:creationId xmlns:a16="http://schemas.microsoft.com/office/drawing/2014/main" id="{70292BCA-1A10-3B47-9AF3-AF9E5D58F3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B7967-8D0F-734B-B1EA-1510BA40CF8C}"/>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2712764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36C0C-6784-F64C-B324-1E93215497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1BA221-368D-A244-90A4-68C0BCEBA366}"/>
              </a:ext>
            </a:extLst>
          </p:cNvPr>
          <p:cNvSpPr>
            <a:spLocks noGrp="1"/>
          </p:cNvSpPr>
          <p:nvPr>
            <p:ph type="dt" sz="half" idx="10"/>
          </p:nvPr>
        </p:nvSpPr>
        <p:spPr/>
        <p:txBody>
          <a:bodyPr/>
          <a:lstStyle/>
          <a:p>
            <a:fld id="{B6BA6951-1348-AF47-8D61-7AA8D53BD8B7}" type="datetime1">
              <a:rPr lang="en-US" smtClean="0"/>
              <a:t>11/3/24</a:t>
            </a:fld>
            <a:endParaRPr lang="en-US"/>
          </a:p>
        </p:txBody>
      </p:sp>
      <p:sp>
        <p:nvSpPr>
          <p:cNvPr id="4" name="Footer Placeholder 3">
            <a:extLst>
              <a:ext uri="{FF2B5EF4-FFF2-40B4-BE49-F238E27FC236}">
                <a16:creationId xmlns:a16="http://schemas.microsoft.com/office/drawing/2014/main" id="{4F560AD2-9A57-DF4E-9C14-A6DAC1F3C3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84A133-D837-6249-9374-1DA427D2CD85}"/>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190194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140593-443B-A345-9C86-374F098E1E98}"/>
              </a:ext>
            </a:extLst>
          </p:cNvPr>
          <p:cNvSpPr>
            <a:spLocks noGrp="1"/>
          </p:cNvSpPr>
          <p:nvPr>
            <p:ph type="dt" sz="half" idx="10"/>
          </p:nvPr>
        </p:nvSpPr>
        <p:spPr/>
        <p:txBody>
          <a:bodyPr/>
          <a:lstStyle/>
          <a:p>
            <a:fld id="{AAC9F323-54F0-DD47-9C29-F14CAF9793AB}" type="datetime1">
              <a:rPr lang="en-US" smtClean="0"/>
              <a:t>11/3/24</a:t>
            </a:fld>
            <a:endParaRPr lang="en-US"/>
          </a:p>
        </p:txBody>
      </p:sp>
      <p:sp>
        <p:nvSpPr>
          <p:cNvPr id="3" name="Footer Placeholder 2">
            <a:extLst>
              <a:ext uri="{FF2B5EF4-FFF2-40B4-BE49-F238E27FC236}">
                <a16:creationId xmlns:a16="http://schemas.microsoft.com/office/drawing/2014/main" id="{94DD966C-5FD0-664F-8D51-D7223DA004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C90807-5E91-B946-AF11-FC693DB936F1}"/>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19896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5C3E7-9A07-9B4C-9C5F-62657330C7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3927ED-ECC5-C445-A7D3-0D70E456AE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2D48AC-83AF-EA4E-A615-1A69B3EFA4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EE1B99-CF8D-DF47-A2CB-FDE0980E160A}"/>
              </a:ext>
            </a:extLst>
          </p:cNvPr>
          <p:cNvSpPr>
            <a:spLocks noGrp="1"/>
          </p:cNvSpPr>
          <p:nvPr>
            <p:ph type="dt" sz="half" idx="10"/>
          </p:nvPr>
        </p:nvSpPr>
        <p:spPr/>
        <p:txBody>
          <a:bodyPr/>
          <a:lstStyle/>
          <a:p>
            <a:fld id="{A03C7C9E-FE92-8C48-A628-7A97E210AC9C}" type="datetime1">
              <a:rPr lang="en-US" smtClean="0"/>
              <a:t>11/3/24</a:t>
            </a:fld>
            <a:endParaRPr lang="en-US"/>
          </a:p>
        </p:txBody>
      </p:sp>
      <p:sp>
        <p:nvSpPr>
          <p:cNvPr id="6" name="Footer Placeholder 5">
            <a:extLst>
              <a:ext uri="{FF2B5EF4-FFF2-40B4-BE49-F238E27FC236}">
                <a16:creationId xmlns:a16="http://schemas.microsoft.com/office/drawing/2014/main" id="{E45CC9B1-77F4-374C-838B-F16FE46A0B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1043F-6330-DD45-9FF2-2CB809B73FD2}"/>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425899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39A6-5E22-FF4E-81F6-E7E684FB88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AFB01C-706D-714E-BD61-0EF6DA4C26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6D1DA1-BB35-3B40-B78F-35BF16A71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04A51DA-880A-C448-85B0-4CCE1BD78EE3}"/>
              </a:ext>
            </a:extLst>
          </p:cNvPr>
          <p:cNvSpPr>
            <a:spLocks noGrp="1"/>
          </p:cNvSpPr>
          <p:nvPr>
            <p:ph type="dt" sz="half" idx="10"/>
          </p:nvPr>
        </p:nvSpPr>
        <p:spPr/>
        <p:txBody>
          <a:bodyPr/>
          <a:lstStyle/>
          <a:p>
            <a:fld id="{94ED44EE-8153-8A45-B877-0F9568BEF0A8}" type="datetime1">
              <a:rPr lang="en-US" smtClean="0"/>
              <a:t>11/3/24</a:t>
            </a:fld>
            <a:endParaRPr lang="en-US"/>
          </a:p>
        </p:txBody>
      </p:sp>
      <p:sp>
        <p:nvSpPr>
          <p:cNvPr id="6" name="Footer Placeholder 5">
            <a:extLst>
              <a:ext uri="{FF2B5EF4-FFF2-40B4-BE49-F238E27FC236}">
                <a16:creationId xmlns:a16="http://schemas.microsoft.com/office/drawing/2014/main" id="{6818A025-F71C-464A-B80F-A5A2F3CB65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D1986A-C5F7-3044-B72C-B34FB21AB36F}"/>
              </a:ext>
            </a:extLst>
          </p:cNvPr>
          <p:cNvSpPr>
            <a:spLocks noGrp="1"/>
          </p:cNvSpPr>
          <p:nvPr>
            <p:ph type="sldNum" sz="quarter" idx="12"/>
          </p:nvPr>
        </p:nvSpPr>
        <p:spPr/>
        <p:txBody>
          <a:bodyPr/>
          <a:lstStyle/>
          <a:p>
            <a:fld id="{0D21A2C5-4374-5A4F-A2E3-03F487AC040C}" type="slidenum">
              <a:rPr lang="en-US" smtClean="0"/>
              <a:t>‹#›</a:t>
            </a:fld>
            <a:endParaRPr lang="en-US"/>
          </a:p>
        </p:txBody>
      </p:sp>
    </p:spTree>
    <p:extLst>
      <p:ext uri="{BB962C8B-B14F-4D97-AF65-F5344CB8AC3E}">
        <p14:creationId xmlns:p14="http://schemas.microsoft.com/office/powerpoint/2010/main" val="3998148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8C3057-5F0E-4240-BCBE-3F71BE066C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E40B39-05F2-D64A-9844-80F5237FD7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3040C1-AFDC-3742-9CE1-9BC584A92C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8214CA-1A1E-D74E-BF7D-3BD240E95ABB}" type="datetime1">
              <a:rPr lang="en-US" smtClean="0"/>
              <a:t>11/3/24</a:t>
            </a:fld>
            <a:endParaRPr lang="en-US"/>
          </a:p>
        </p:txBody>
      </p:sp>
      <p:sp>
        <p:nvSpPr>
          <p:cNvPr id="5" name="Footer Placeholder 4">
            <a:extLst>
              <a:ext uri="{FF2B5EF4-FFF2-40B4-BE49-F238E27FC236}">
                <a16:creationId xmlns:a16="http://schemas.microsoft.com/office/drawing/2014/main" id="{4B529C34-C53C-3947-8D56-20533385F8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58A516-4836-7247-A128-39830CEA49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1A2C5-4374-5A4F-A2E3-03F487AC040C}" type="slidenum">
              <a:rPr lang="en-US" smtClean="0"/>
              <a:t>‹#›</a:t>
            </a:fld>
            <a:endParaRPr lang="en-US"/>
          </a:p>
        </p:txBody>
      </p:sp>
    </p:spTree>
    <p:extLst>
      <p:ext uri="{BB962C8B-B14F-4D97-AF65-F5344CB8AC3E}">
        <p14:creationId xmlns:p14="http://schemas.microsoft.com/office/powerpoint/2010/main" val="2845027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0F6B-C1D4-8140-A595-15265203229B}"/>
              </a:ext>
            </a:extLst>
          </p:cNvPr>
          <p:cNvSpPr>
            <a:spLocks noGrp="1"/>
          </p:cNvSpPr>
          <p:nvPr>
            <p:ph type="title"/>
          </p:nvPr>
        </p:nvSpPr>
        <p:spPr>
          <a:xfrm>
            <a:off x="838200" y="-141513"/>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0252A43-223E-F546-863D-EB825AF42E2B}"/>
              </a:ext>
            </a:extLst>
          </p:cNvPr>
          <p:cNvSpPr>
            <a:spLocks noGrp="1"/>
          </p:cNvSpPr>
          <p:nvPr>
            <p:ph idx="1"/>
          </p:nvPr>
        </p:nvSpPr>
        <p:spPr>
          <a:xfrm>
            <a:off x="0" y="0"/>
            <a:ext cx="12192000" cy="6858000"/>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r>
              <a:rPr lang="en-US" dirty="0"/>
              <a:t>			</a:t>
            </a:r>
          </a:p>
          <a:p>
            <a:pPr marL="0" indent="0">
              <a:buNone/>
            </a:pPr>
            <a:r>
              <a:rPr lang="en-US" dirty="0"/>
              <a:t>                                          </a:t>
            </a:r>
            <a:r>
              <a:rPr lang="en-US" sz="3400" b="1" dirty="0"/>
              <a:t>Proverbs 3 –  In All Your Ways…</a:t>
            </a:r>
          </a:p>
          <a:p>
            <a:pPr marL="0" indent="0">
              <a:buNone/>
            </a:pPr>
            <a:endParaRPr lang="en-US" sz="3400" b="1" dirty="0"/>
          </a:p>
        </p:txBody>
      </p:sp>
      <p:sp>
        <p:nvSpPr>
          <p:cNvPr id="4" name="Oval 3">
            <a:extLst>
              <a:ext uri="{FF2B5EF4-FFF2-40B4-BE49-F238E27FC236}">
                <a16:creationId xmlns:a16="http://schemas.microsoft.com/office/drawing/2014/main" id="{D043146B-BBC7-3F4C-8036-3BCBA254E3EA}"/>
              </a:ext>
            </a:extLst>
          </p:cNvPr>
          <p:cNvSpPr/>
          <p:nvPr/>
        </p:nvSpPr>
        <p:spPr>
          <a:xfrm>
            <a:off x="1981200" y="481839"/>
            <a:ext cx="8294914" cy="2130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               ~ Uncommon ~ 		           The Common Sense of God </a:t>
            </a:r>
            <a:r>
              <a:rPr lang="en-US" sz="3400" b="1" dirty="0"/>
              <a:t>Wisdom for Beginners </a:t>
            </a:r>
            <a:endParaRPr lang="en-US" sz="3400" dirty="0"/>
          </a:p>
        </p:txBody>
      </p:sp>
      <p:pic>
        <p:nvPicPr>
          <p:cNvPr id="5" name="Content Placeholder 24">
            <a:extLst>
              <a:ext uri="{FF2B5EF4-FFF2-40B4-BE49-F238E27FC236}">
                <a16:creationId xmlns:a16="http://schemas.microsoft.com/office/drawing/2014/main" id="{39DBB46F-C63D-CE4C-A42E-96C19B8943B6}"/>
              </a:ext>
            </a:extLst>
          </p:cNvPr>
          <p:cNvPicPr>
            <a:picLocks noChangeAspect="1"/>
          </p:cNvPicPr>
          <p:nvPr/>
        </p:nvPicPr>
        <p:blipFill>
          <a:blip r:embed="rId2"/>
          <a:stretch>
            <a:fillRect/>
          </a:stretch>
        </p:blipFill>
        <p:spPr>
          <a:xfrm>
            <a:off x="4027714" y="3865985"/>
            <a:ext cx="4093029" cy="2592737"/>
          </a:xfrm>
          <a:prstGeom prst="rect">
            <a:avLst/>
          </a:prstGeom>
        </p:spPr>
      </p:pic>
      <p:sp>
        <p:nvSpPr>
          <p:cNvPr id="6" name="Slide Number Placeholder 5">
            <a:extLst>
              <a:ext uri="{FF2B5EF4-FFF2-40B4-BE49-F238E27FC236}">
                <a16:creationId xmlns:a16="http://schemas.microsoft.com/office/drawing/2014/main" id="{2D0F426B-196C-5D45-BD60-21C4D4E4A8D7}"/>
              </a:ext>
            </a:extLst>
          </p:cNvPr>
          <p:cNvSpPr>
            <a:spLocks noGrp="1"/>
          </p:cNvSpPr>
          <p:nvPr>
            <p:ph type="sldNum" sz="quarter" idx="12"/>
          </p:nvPr>
        </p:nvSpPr>
        <p:spPr/>
        <p:txBody>
          <a:bodyPr/>
          <a:lstStyle/>
          <a:p>
            <a:fld id="{696863BF-DFF0-0742-9D49-AD0AEDBBFD1C}" type="slidenum">
              <a:rPr lang="en-US" smtClean="0"/>
              <a:t>1</a:t>
            </a:fld>
            <a:endParaRPr lang="en-US" dirty="0"/>
          </a:p>
        </p:txBody>
      </p:sp>
    </p:spTree>
    <p:extLst>
      <p:ext uri="{BB962C8B-B14F-4D97-AF65-F5344CB8AC3E}">
        <p14:creationId xmlns:p14="http://schemas.microsoft.com/office/powerpoint/2010/main" val="138699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141C3-1FAD-5447-97E1-BC33BFC0EC08}"/>
              </a:ext>
            </a:extLst>
          </p:cNvPr>
          <p:cNvSpPr>
            <a:spLocks noGrp="1"/>
          </p:cNvSpPr>
          <p:nvPr>
            <p:ph type="title"/>
          </p:nvPr>
        </p:nvSpPr>
        <p:spPr>
          <a:xfrm>
            <a:off x="838200" y="-164386"/>
            <a:ext cx="10515600" cy="82194"/>
          </a:xfrm>
        </p:spPr>
        <p:txBody>
          <a:bodyPr>
            <a:normAutofit fontScale="90000"/>
          </a:bodyPr>
          <a:lstStyle/>
          <a:p>
            <a:r>
              <a:rPr lang="en-US" dirty="0"/>
              <a:t>o</a:t>
            </a:r>
          </a:p>
        </p:txBody>
      </p:sp>
      <p:sp>
        <p:nvSpPr>
          <p:cNvPr id="3" name="Content Placeholder 2">
            <a:extLst>
              <a:ext uri="{FF2B5EF4-FFF2-40B4-BE49-F238E27FC236}">
                <a16:creationId xmlns:a16="http://schemas.microsoft.com/office/drawing/2014/main" id="{F098B854-BBD6-5D42-8D8B-14F370C8FEBF}"/>
              </a:ext>
            </a:extLst>
          </p:cNvPr>
          <p:cNvSpPr>
            <a:spLocks noGrp="1"/>
          </p:cNvSpPr>
          <p:nvPr>
            <p:ph idx="1"/>
          </p:nvPr>
        </p:nvSpPr>
        <p:spPr>
          <a:xfrm>
            <a:off x="0" y="-1"/>
            <a:ext cx="12192000" cy="7327393"/>
          </a:xfrm>
        </p:spPr>
        <p:txBody>
          <a:bodyPr>
            <a:normAutofit/>
          </a:bodyPr>
          <a:lstStyle/>
          <a:p>
            <a:pPr marL="0" indent="0">
              <a:buNone/>
            </a:pPr>
            <a:r>
              <a:rPr lang="en-US" sz="2400" b="1" dirty="0"/>
              <a:t>[Proverbs 3:1-6] </a:t>
            </a:r>
            <a:r>
              <a:rPr lang="en-US" sz="1900" dirty="0"/>
              <a:t>											 We each have our ways.  Everyone is different, and yet everyone is similar.  We all have our 				 own likes and dislikes, and our own way of doing things, from the way we put on our shoes, 				 to the way we put jam on our toast – whether we smear a big dab in the middle or carefully 				 spread it out to the edges.  Or it shows in our handwriting.  Out of the billions people on 				 earth, there are no two handwriting styles that are exactly alike.  In everything we do, we 				 show our uniqueness, in the way we do the same things that others do, but just do it our 				 own way.  It is reflected in our general mood before breakfast of after supper, or in the way 				 we react to the world around us all day long.  It’s the way we drive our car – Lead Foot 				 Freddie or Timid Nellie.  It is in our attitudes also! Our ways are determined by what we have 				 </a:t>
            </a:r>
            <a:r>
              <a:rPr lang="en-US" sz="1900" b="1" i="1" dirty="0"/>
              <a:t>in</a:t>
            </a:r>
            <a:r>
              <a:rPr lang="en-US" sz="1900" dirty="0"/>
              <a:t>cluded in our </a:t>
            </a:r>
            <a:r>
              <a:rPr lang="en-US" sz="1900" b="1" dirty="0"/>
              <a:t>truth filter </a:t>
            </a:r>
            <a:r>
              <a:rPr lang="en-US" sz="1900" dirty="0"/>
              <a:t>and in what we have </a:t>
            </a:r>
            <a:r>
              <a:rPr lang="en-US" sz="1900" b="1" i="1" dirty="0"/>
              <a:t>ex</a:t>
            </a:r>
            <a:r>
              <a:rPr lang="en-US" sz="1900" dirty="0"/>
              <a:t>cluded (which are </a:t>
            </a:r>
            <a:r>
              <a:rPr lang="en-US" sz="1900" b="1" i="1" dirty="0"/>
              <a:t>ex</a:t>
            </a:r>
            <a:r>
              <a:rPr lang="en-US" sz="1900" dirty="0"/>
              <a:t>cluded because of 				 what we have </a:t>
            </a:r>
            <a:r>
              <a:rPr lang="en-US" sz="1900" b="1" i="1" dirty="0"/>
              <a:t>in</a:t>
            </a:r>
            <a:r>
              <a:rPr lang="en-US" sz="1900" dirty="0"/>
              <a:t>cluded).  That especially is reflected in our judgments and those are greatly 				 influenced by who we believe and who we don’t.  And then there is the way we talk to others and what we say and how we say it.  And there is what we give top priority to in our lives – which is identified by what we pay the most attention to and spend the most money on.  And there is how we react to and treat our </a:t>
            </a:r>
            <a:r>
              <a:rPr lang="en-US" sz="1900" b="1" dirty="0"/>
              <a:t>parents</a:t>
            </a:r>
            <a:r>
              <a:rPr lang="en-US" sz="1900" dirty="0"/>
              <a:t>, or our </a:t>
            </a:r>
            <a:r>
              <a:rPr lang="en-US" sz="1900" b="1" dirty="0"/>
              <a:t>spouse</a:t>
            </a:r>
            <a:r>
              <a:rPr lang="en-US" sz="1900" dirty="0"/>
              <a:t>, or our </a:t>
            </a:r>
            <a:r>
              <a:rPr lang="en-US" sz="1900" b="1" dirty="0"/>
              <a:t>children</a:t>
            </a:r>
            <a:r>
              <a:rPr lang="en-US" sz="1900" dirty="0"/>
              <a:t>, or our </a:t>
            </a:r>
            <a:r>
              <a:rPr lang="en-US" sz="1900" b="1" dirty="0"/>
              <a:t>neighbor</a:t>
            </a:r>
            <a:r>
              <a:rPr lang="en-US" sz="1900" dirty="0"/>
              <a:t>, or our </a:t>
            </a:r>
            <a:r>
              <a:rPr lang="en-US" sz="1900" b="1" dirty="0"/>
              <a:t>waitress</a:t>
            </a:r>
            <a:r>
              <a:rPr lang="en-US" sz="1900" dirty="0"/>
              <a:t>, or </a:t>
            </a:r>
            <a:r>
              <a:rPr lang="en-US" sz="1900" b="1" dirty="0"/>
              <a:t>the person behind the counter</a:t>
            </a:r>
            <a:r>
              <a:rPr lang="en-US" sz="1900" dirty="0"/>
              <a:t>, or the </a:t>
            </a:r>
            <a:r>
              <a:rPr lang="en-US" sz="1900" b="1" dirty="0"/>
              <a:t>supervisor above us</a:t>
            </a:r>
            <a:r>
              <a:rPr lang="en-US" sz="1900" dirty="0"/>
              <a:t> or the </a:t>
            </a:r>
            <a:r>
              <a:rPr lang="en-US" sz="1900" b="1" dirty="0"/>
              <a:t>laborers under our supervision</a:t>
            </a:r>
            <a:r>
              <a:rPr lang="en-US" sz="1900" dirty="0"/>
              <a:t>!  All these things, and more, define our “</a:t>
            </a:r>
            <a:r>
              <a:rPr lang="en-US" sz="1900" b="1" i="1" dirty="0"/>
              <a:t>ways</a:t>
            </a:r>
            <a:r>
              <a:rPr lang="en-US" sz="1900" dirty="0"/>
              <a:t>” – how we do things.  Actually, the sum of </a:t>
            </a:r>
            <a:r>
              <a:rPr lang="en-US" sz="1900" b="1" dirty="0"/>
              <a:t>how we do things </a:t>
            </a:r>
            <a:r>
              <a:rPr lang="en-US" sz="1900" dirty="0"/>
              <a:t>defines who we are as a person, more so, even, than </a:t>
            </a:r>
            <a:r>
              <a:rPr lang="en-US" sz="1900" b="1" i="1" dirty="0"/>
              <a:t>what we have actually done</a:t>
            </a:r>
            <a:r>
              <a:rPr lang="en-US" sz="1900" dirty="0"/>
              <a:t>!  When Jesus spoke of people coming to Him on judgment day and rattling off a list of meritorious things they had </a:t>
            </a:r>
            <a:r>
              <a:rPr lang="en-US" sz="1900" b="1" dirty="0"/>
              <a:t>done</a:t>
            </a:r>
            <a:r>
              <a:rPr lang="en-US" sz="1900" dirty="0"/>
              <a:t> in their earthly life, He will say to them “</a:t>
            </a:r>
            <a:r>
              <a:rPr lang="en-US" sz="1900" b="1" i="1" dirty="0"/>
              <a:t>Depart from me.  I never knew you</a:t>
            </a:r>
            <a:r>
              <a:rPr lang="en-US" sz="1900" dirty="0"/>
              <a:t>!” - and He responds this way to them, not because or what they did, but because of </a:t>
            </a:r>
            <a:r>
              <a:rPr lang="en-US" sz="1900" b="1" dirty="0"/>
              <a:t>HOW</a:t>
            </a:r>
            <a:r>
              <a:rPr lang="en-US" sz="1900" dirty="0"/>
              <a:t> they did it!  It was their motives!  It seems quite clear that they did it for themselves and they were merely using Him to build </a:t>
            </a:r>
            <a:r>
              <a:rPr lang="en-US" sz="1900" b="1" i="1" dirty="0"/>
              <a:t>their own </a:t>
            </a:r>
            <a:r>
              <a:rPr lang="en-US" sz="1900" dirty="0"/>
              <a:t>reputation!  There are a lot of people who fit into this category, I’m afraid!  To all appearances, they look, sound, and act like a Christ-follower.  But they reveal who they really are when the pressure is on,.. and even if they don’t, God knows the heart even when we don’t know our own, and He will, one day, separate the sheep from the goats, or the wheat from the tares – the look-a-likes from who is real – on that great, terrible day of judgment!  		 ~So, the warning, the wise counsel of 3:5, is to acknowledge God. </a:t>
            </a:r>
            <a:r>
              <a:rPr lang="en-US" sz="1900" b="1" i="1" dirty="0"/>
              <a:t> He </a:t>
            </a:r>
            <a:r>
              <a:rPr lang="en-US" sz="1900" dirty="0"/>
              <a:t>is why we serve – and we serve </a:t>
            </a:r>
            <a:r>
              <a:rPr lang="en-US" sz="1900" b="1" i="1" dirty="0"/>
              <a:t>Him</a:t>
            </a:r>
            <a:r>
              <a:rPr lang="en-US" sz="1900" dirty="0"/>
              <a:t>, not ourselves! </a:t>
            </a:r>
          </a:p>
        </p:txBody>
      </p:sp>
      <p:pic>
        <p:nvPicPr>
          <p:cNvPr id="5" name="Picture 4">
            <a:extLst>
              <a:ext uri="{FF2B5EF4-FFF2-40B4-BE49-F238E27FC236}">
                <a16:creationId xmlns:a16="http://schemas.microsoft.com/office/drawing/2014/main" id="{17AB16A3-329B-A942-865D-CD51F21B3E4B}"/>
              </a:ext>
            </a:extLst>
          </p:cNvPr>
          <p:cNvPicPr>
            <a:picLocks noChangeAspect="1"/>
          </p:cNvPicPr>
          <p:nvPr/>
        </p:nvPicPr>
        <p:blipFill>
          <a:blip r:embed="rId2"/>
          <a:stretch>
            <a:fillRect/>
          </a:stretch>
        </p:blipFill>
        <p:spPr>
          <a:xfrm>
            <a:off x="9197050" y="225948"/>
            <a:ext cx="2895600" cy="2933700"/>
          </a:xfrm>
          <a:prstGeom prst="rect">
            <a:avLst/>
          </a:prstGeom>
        </p:spPr>
      </p:pic>
      <p:sp>
        <p:nvSpPr>
          <p:cNvPr id="4" name="Slide Number Placeholder 3">
            <a:extLst>
              <a:ext uri="{FF2B5EF4-FFF2-40B4-BE49-F238E27FC236}">
                <a16:creationId xmlns:a16="http://schemas.microsoft.com/office/drawing/2014/main" id="{A1A8DCE7-AD28-9049-9F1E-6160416205C7}"/>
              </a:ext>
            </a:extLst>
          </p:cNvPr>
          <p:cNvSpPr>
            <a:spLocks noGrp="1"/>
          </p:cNvSpPr>
          <p:nvPr>
            <p:ph type="sldNum" sz="quarter" idx="12"/>
          </p:nvPr>
        </p:nvSpPr>
        <p:spPr>
          <a:xfrm>
            <a:off x="11800702" y="6413156"/>
            <a:ext cx="391297" cy="444843"/>
          </a:xfrm>
        </p:spPr>
        <p:txBody>
          <a:bodyPr/>
          <a:lstStyle/>
          <a:p>
            <a:fld id="{0D21A2C5-4374-5A4F-A2E3-03F487AC040C}" type="slidenum">
              <a:rPr lang="en-US" smtClean="0"/>
              <a:t>2</a:t>
            </a:fld>
            <a:endParaRPr lang="en-US" dirty="0"/>
          </a:p>
        </p:txBody>
      </p:sp>
    </p:spTree>
    <p:extLst>
      <p:ext uri="{BB962C8B-B14F-4D97-AF65-F5344CB8AC3E}">
        <p14:creationId xmlns:p14="http://schemas.microsoft.com/office/powerpoint/2010/main" val="135033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141C3-1FAD-5447-97E1-BC33BFC0EC08}"/>
              </a:ext>
            </a:extLst>
          </p:cNvPr>
          <p:cNvSpPr>
            <a:spLocks noGrp="1"/>
          </p:cNvSpPr>
          <p:nvPr>
            <p:ph type="title"/>
          </p:nvPr>
        </p:nvSpPr>
        <p:spPr>
          <a:xfrm>
            <a:off x="838200" y="-164386"/>
            <a:ext cx="10515600" cy="8219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098B854-BBD6-5D42-8D8B-14F370C8FEBF}"/>
              </a:ext>
            </a:extLst>
          </p:cNvPr>
          <p:cNvSpPr>
            <a:spLocks noGrp="1"/>
          </p:cNvSpPr>
          <p:nvPr>
            <p:ph idx="1"/>
          </p:nvPr>
        </p:nvSpPr>
        <p:spPr>
          <a:xfrm>
            <a:off x="0" y="0"/>
            <a:ext cx="12192000" cy="7175196"/>
          </a:xfrm>
        </p:spPr>
        <p:txBody>
          <a:bodyPr>
            <a:normAutofit lnSpcReduction="10000"/>
          </a:bodyPr>
          <a:lstStyle/>
          <a:p>
            <a:pPr marL="0" indent="0">
              <a:buNone/>
            </a:pPr>
            <a:r>
              <a:rPr lang="en-US" sz="1850" dirty="0"/>
              <a:t>~Self-examination is crucial for the true Christ-follower! Our primary concern is what Jesus thinks of us! Not because we are afraid of Him, but because we want to please Him!  Our greatest reward is to know that we 				 have pleased Him - and we are </a:t>
            </a:r>
            <a:r>
              <a:rPr lang="en-US" sz="1850" b="1" i="1" dirty="0"/>
              <a:t>satisfied</a:t>
            </a:r>
            <a:r>
              <a:rPr lang="en-US" sz="1850" dirty="0"/>
              <a:t>!  If we have His approval – we have </a:t>
            </a:r>
            <a:r>
              <a:rPr lang="en-US" sz="1850" b="1" i="1" dirty="0"/>
              <a:t>everything</a:t>
            </a:r>
            <a:r>
              <a:rPr lang="en-US" sz="1850" dirty="0"/>
              <a:t>!  He 				 smiles upon us and we know it, and that makes us very happy!  We have our own ways, but 				 we have modified our ways greatly, to acknowledge His supremacy!  He knows our internal 				 thoughts and emotions, and that we want desperately to bring our internal being into 					 harmony 	with His person!  And when we live our lives in this way,… to please Jesus – He 				 returns to us </a:t>
            </a:r>
            <a:r>
              <a:rPr lang="en-US" sz="1850" b="1" dirty="0"/>
              <a:t>peace, satisfaction, simplicity, joy, and the ability to truly be able to receive 				 love and give it back</a:t>
            </a:r>
            <a:r>
              <a:rPr lang="en-US" sz="1850" dirty="0"/>
              <a:t> </a:t>
            </a:r>
            <a:r>
              <a:rPr lang="en-US" sz="1850" b="1" i="1" dirty="0"/>
              <a:t>to God and to people – </a:t>
            </a:r>
            <a:r>
              <a:rPr lang="en-US" sz="1850" dirty="0"/>
              <a:t>and do it with a depth and richness that we 				 have never known previously!  If we go on ahead of Jesus – making our own way – we will 				 leave a trail of wreckage behind us, because that is what is what we are good at – good at 				 doing it wrong! But if we cling to the teachings of Jesus – humility, repentance, and a 					 healthy dose of self-doubt, we will cease doing unwise, ungodly, and destructive things!  Those who are always sure of their own thinking, or who always fall back on their own default way of doing things, are essentially full of themselves!  Being full of themselves, enamored of their own ways, they leave no room for Jesus in themselves!  So they continue on forging ahead of Christ, doing things their own way, claiming that they are doing His will, and then leaving a trail of destruction!  You can trace their steps back and see it!  	 										 ~So, the central passage to </a:t>
            </a:r>
            <a:r>
              <a:rPr lang="en-US" sz="1850" b="1" dirty="0"/>
              <a:t>Chap. 3, is 3:5 </a:t>
            </a:r>
            <a:r>
              <a:rPr lang="en-US" sz="1850" dirty="0"/>
              <a:t>- to always examine your ways in the sight of God, and don’t get out ahead of God on things!  This is a rather easy meaning to define and flesh out!  Mainly, wait for the leadership of Jesus!  &amp; </a:t>
            </a:r>
            <a:r>
              <a:rPr lang="en-US" sz="1850" b="1" i="1" dirty="0"/>
              <a:t>Don’t claim the Holy Spirit has spoken to you!</a:t>
            </a:r>
            <a:r>
              <a:rPr lang="en-US" sz="1850" dirty="0"/>
              <a:t>  At least not before you first check out what Jesus and His apostles have spoken -  and even then, don’t cherry pick!  I know that sounds controversial, but it is not!  When the voice in your head becomes the voice of the Holy Spirit to you, then you have </a:t>
            </a:r>
            <a:r>
              <a:rPr lang="en-US" sz="1850" b="1" i="1" dirty="0"/>
              <a:t>deified</a:t>
            </a:r>
            <a:r>
              <a:rPr lang="en-US" sz="1850" dirty="0"/>
              <a:t> yourself, because that voice in your head is almost always </a:t>
            </a:r>
            <a:r>
              <a:rPr lang="en-US" sz="1850" b="1" dirty="0"/>
              <a:t>YOU</a:t>
            </a:r>
            <a:r>
              <a:rPr lang="en-US" sz="1850" dirty="0"/>
              <a:t> – not Him!  A person that has made that mistake can do just about anything they are inclined to do – especially the wrong things – and feel good about it, because “</a:t>
            </a:r>
            <a:r>
              <a:rPr lang="en-US" sz="1850" i="1" dirty="0"/>
              <a:t>the Holy Spirit led me</a:t>
            </a:r>
            <a:r>
              <a:rPr lang="en-US" sz="1850" dirty="0"/>
              <a:t>” or “God told me”!   No – </a:t>
            </a:r>
            <a:r>
              <a:rPr lang="en-US" sz="1850" b="1" i="1" dirty="0"/>
              <a:t>YOU</a:t>
            </a:r>
            <a:r>
              <a:rPr lang="en-US" sz="1850" dirty="0"/>
              <a:t> are leading the Holy Spirit!  When you are finished doing the wrong thing – turn around and check the fruit of your actions!  It won’t be pretty!  Here is the proper alternative - seek instead </a:t>
            </a:r>
            <a:r>
              <a:rPr lang="en-US" sz="1850" b="1" i="1" dirty="0"/>
              <a:t>the will of the Jesus</a:t>
            </a:r>
            <a:r>
              <a:rPr lang="en-US" sz="1850" dirty="0"/>
              <a:t>!  The Holy Spirit will not lead you in any direction that is different from the leading of Jesus!  So seek the teachings of Jesus and His apostles, </a:t>
            </a:r>
            <a:r>
              <a:rPr lang="en-US" sz="1850" u="sng" dirty="0"/>
              <a:t>in the </a:t>
            </a:r>
            <a:r>
              <a:rPr lang="en-US" sz="1850" b="1" i="1" u="sng" dirty="0"/>
              <a:t>written word</a:t>
            </a:r>
            <a:r>
              <a:rPr lang="en-US" sz="1850" dirty="0"/>
              <a:t>, and once you are clear on that, </a:t>
            </a:r>
            <a:r>
              <a:rPr lang="en-US" sz="1850" b="1" i="1" dirty="0"/>
              <a:t>then</a:t>
            </a:r>
            <a:r>
              <a:rPr lang="en-US" sz="1850" dirty="0"/>
              <a:t> rely on the Holy Spirit to take it from there!  Then you are more likely to be wise and behave wisely, and bring honor to God!  </a:t>
            </a:r>
            <a:r>
              <a:rPr lang="en-US" sz="1850" b="1" dirty="0"/>
              <a:t>[Ph’p 2:1-16] </a:t>
            </a:r>
          </a:p>
        </p:txBody>
      </p:sp>
      <p:pic>
        <p:nvPicPr>
          <p:cNvPr id="5" name="Picture 4">
            <a:extLst>
              <a:ext uri="{FF2B5EF4-FFF2-40B4-BE49-F238E27FC236}">
                <a16:creationId xmlns:a16="http://schemas.microsoft.com/office/drawing/2014/main" id="{8286B1B2-CFA8-8E4D-A21A-87F87B718FA6}"/>
              </a:ext>
            </a:extLst>
          </p:cNvPr>
          <p:cNvPicPr>
            <a:picLocks noChangeAspect="1"/>
          </p:cNvPicPr>
          <p:nvPr/>
        </p:nvPicPr>
        <p:blipFill>
          <a:blip r:embed="rId2"/>
          <a:stretch>
            <a:fillRect/>
          </a:stretch>
        </p:blipFill>
        <p:spPr>
          <a:xfrm>
            <a:off x="8830215" y="284864"/>
            <a:ext cx="3264249" cy="2447366"/>
          </a:xfrm>
          <a:prstGeom prst="rect">
            <a:avLst/>
          </a:prstGeom>
        </p:spPr>
      </p:pic>
      <p:sp>
        <p:nvSpPr>
          <p:cNvPr id="8" name="Slide Number Placeholder 7">
            <a:extLst>
              <a:ext uri="{FF2B5EF4-FFF2-40B4-BE49-F238E27FC236}">
                <a16:creationId xmlns:a16="http://schemas.microsoft.com/office/drawing/2014/main" id="{5164CAAB-5A61-FE46-BB06-5BC079C1904E}"/>
              </a:ext>
            </a:extLst>
          </p:cNvPr>
          <p:cNvSpPr>
            <a:spLocks noGrp="1"/>
          </p:cNvSpPr>
          <p:nvPr>
            <p:ph type="sldNum" sz="quarter" idx="12"/>
          </p:nvPr>
        </p:nvSpPr>
        <p:spPr>
          <a:xfrm>
            <a:off x="11911914" y="6524368"/>
            <a:ext cx="280085" cy="333632"/>
          </a:xfrm>
        </p:spPr>
        <p:txBody>
          <a:bodyPr/>
          <a:lstStyle/>
          <a:p>
            <a:fld id="{0D21A2C5-4374-5A4F-A2E3-03F487AC040C}" type="slidenum">
              <a:rPr lang="en-US" smtClean="0"/>
              <a:t>3</a:t>
            </a:fld>
            <a:endParaRPr lang="en-US" dirty="0"/>
          </a:p>
        </p:txBody>
      </p:sp>
    </p:spTree>
    <p:extLst>
      <p:ext uri="{BB962C8B-B14F-4D97-AF65-F5344CB8AC3E}">
        <p14:creationId xmlns:p14="http://schemas.microsoft.com/office/powerpoint/2010/main" val="394928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141C3-1FAD-5447-97E1-BC33BFC0EC08}"/>
              </a:ext>
            </a:extLst>
          </p:cNvPr>
          <p:cNvSpPr>
            <a:spLocks noGrp="1"/>
          </p:cNvSpPr>
          <p:nvPr>
            <p:ph type="title"/>
          </p:nvPr>
        </p:nvSpPr>
        <p:spPr>
          <a:xfrm>
            <a:off x="838200" y="-164386"/>
            <a:ext cx="10515600" cy="82194"/>
          </a:xfrm>
        </p:spPr>
        <p:txBody>
          <a:bodyPr>
            <a:normAutofit fontScale="90000"/>
          </a:bodyPr>
          <a:lstStyle/>
          <a:p>
            <a:r>
              <a:rPr lang="en-US" dirty="0"/>
              <a:t>thin</a:t>
            </a:r>
          </a:p>
        </p:txBody>
      </p:sp>
      <p:sp>
        <p:nvSpPr>
          <p:cNvPr id="3" name="Content Placeholder 2">
            <a:extLst>
              <a:ext uri="{FF2B5EF4-FFF2-40B4-BE49-F238E27FC236}">
                <a16:creationId xmlns:a16="http://schemas.microsoft.com/office/drawing/2014/main" id="{F098B854-BBD6-5D42-8D8B-14F370C8FEBF}"/>
              </a:ext>
            </a:extLst>
          </p:cNvPr>
          <p:cNvSpPr>
            <a:spLocks noGrp="1"/>
          </p:cNvSpPr>
          <p:nvPr>
            <p:ph idx="1"/>
          </p:nvPr>
        </p:nvSpPr>
        <p:spPr>
          <a:xfrm>
            <a:off x="0" y="0"/>
            <a:ext cx="12192000" cy="6858000"/>
          </a:xfrm>
        </p:spPr>
        <p:txBody>
          <a:bodyPr>
            <a:normAutofit/>
          </a:bodyPr>
          <a:lstStyle/>
          <a:p>
            <a:pPr marL="0" indent="0">
              <a:buNone/>
            </a:pPr>
            <a:r>
              <a:rPr lang="en-US" sz="1900" dirty="0"/>
              <a:t>As we go to the communion table, the best counsel I can give all of us is this; please don’t justify your sin - don’t defend your bad choices!  Confess it, learn from it, turn from it, and move on – but this time following Jesus, acting wisely, producing </a:t>
            </a:r>
            <a:r>
              <a:rPr lang="en-US" sz="1900"/>
              <a:t>good fruit -  </a:t>
            </a:r>
            <a:r>
              <a:rPr lang="en-US" sz="1900" dirty="0"/>
              <a:t>rather than going on ahead of Him and acting foolishly, and being a bad actor!</a:t>
            </a:r>
          </a:p>
        </p:txBody>
      </p:sp>
      <p:sp>
        <p:nvSpPr>
          <p:cNvPr id="4" name="Slide Number Placeholder 3">
            <a:extLst>
              <a:ext uri="{FF2B5EF4-FFF2-40B4-BE49-F238E27FC236}">
                <a16:creationId xmlns:a16="http://schemas.microsoft.com/office/drawing/2014/main" id="{6F7A11AC-2971-6A47-B96B-112EC0F757A1}"/>
              </a:ext>
            </a:extLst>
          </p:cNvPr>
          <p:cNvSpPr>
            <a:spLocks noGrp="1"/>
          </p:cNvSpPr>
          <p:nvPr>
            <p:ph type="sldNum" sz="quarter" idx="12"/>
          </p:nvPr>
        </p:nvSpPr>
        <p:spPr/>
        <p:txBody>
          <a:bodyPr/>
          <a:lstStyle/>
          <a:p>
            <a:fld id="{0D21A2C5-4374-5A4F-A2E3-03F487AC040C}" type="slidenum">
              <a:rPr lang="en-US" smtClean="0"/>
              <a:t>4</a:t>
            </a:fld>
            <a:endParaRPr lang="en-US"/>
          </a:p>
        </p:txBody>
      </p:sp>
      <p:pic>
        <p:nvPicPr>
          <p:cNvPr id="6" name="Picture 5">
            <a:extLst>
              <a:ext uri="{FF2B5EF4-FFF2-40B4-BE49-F238E27FC236}">
                <a16:creationId xmlns:a16="http://schemas.microsoft.com/office/drawing/2014/main" id="{D1CE2230-1AB3-C641-83F5-BB2074C31610}"/>
              </a:ext>
            </a:extLst>
          </p:cNvPr>
          <p:cNvPicPr>
            <a:picLocks noChangeAspect="1"/>
          </p:cNvPicPr>
          <p:nvPr/>
        </p:nvPicPr>
        <p:blipFill>
          <a:blip r:embed="rId2"/>
          <a:stretch>
            <a:fillRect/>
          </a:stretch>
        </p:blipFill>
        <p:spPr>
          <a:xfrm>
            <a:off x="8610600" y="781384"/>
            <a:ext cx="3290303" cy="2021974"/>
          </a:xfrm>
          <a:prstGeom prst="rect">
            <a:avLst/>
          </a:prstGeom>
        </p:spPr>
      </p:pic>
    </p:spTree>
    <p:extLst>
      <p:ext uri="{BB962C8B-B14F-4D97-AF65-F5344CB8AC3E}">
        <p14:creationId xmlns:p14="http://schemas.microsoft.com/office/powerpoint/2010/main" val="1743810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3496</TotalTime>
  <Words>134</Words>
  <Application>Microsoft Macintosh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o</vt:lpstr>
      <vt:lpstr>PowerPoint Presentation</vt:lpstr>
      <vt:lpstr>thin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44</cp:revision>
  <dcterms:created xsi:type="dcterms:W3CDTF">2024-10-28T19:43:31Z</dcterms:created>
  <dcterms:modified xsi:type="dcterms:W3CDTF">2024-11-03T14:05:20Z</dcterms:modified>
</cp:coreProperties>
</file>