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62" r:id="rId2"/>
    <p:sldId id="263" r:id="rId3"/>
    <p:sldId id="264" r:id="rId4"/>
    <p:sldId id="26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5666"/>
  </p:normalViewPr>
  <p:slideViewPr>
    <p:cSldViewPr snapToGrid="0" snapToObjects="1">
      <p:cViewPr>
        <p:scale>
          <a:sx n="116" d="100"/>
          <a:sy n="116" d="100"/>
        </p:scale>
        <p:origin x="976" y="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2C5F7-1AAF-B54F-9D51-8E12B2164EC2}" type="datetimeFigureOut">
              <a:rPr lang="en-US" smtClean="0"/>
              <a:t>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1738D-4C96-1B42-9B20-1732EB10EDBC}" type="slidenum">
              <a:rPr lang="en-US" smtClean="0"/>
              <a:t>‹#›</a:t>
            </a:fld>
            <a:endParaRPr lang="en-US"/>
          </a:p>
        </p:txBody>
      </p:sp>
    </p:spTree>
    <p:extLst>
      <p:ext uri="{BB962C8B-B14F-4D97-AF65-F5344CB8AC3E}">
        <p14:creationId xmlns:p14="http://schemas.microsoft.com/office/powerpoint/2010/main" val="297540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CE0C9-ECD3-7D47-AAD8-B76662BBFD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ED4D0B-4677-A044-BE8F-354A4DA049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609CEF-8A60-5747-AA9D-DFD006094CD9}"/>
              </a:ext>
            </a:extLst>
          </p:cNvPr>
          <p:cNvSpPr>
            <a:spLocks noGrp="1"/>
          </p:cNvSpPr>
          <p:nvPr>
            <p:ph type="dt" sz="half" idx="10"/>
          </p:nvPr>
        </p:nvSpPr>
        <p:spPr/>
        <p:txBody>
          <a:bodyPr/>
          <a:lstStyle/>
          <a:p>
            <a:fld id="{0FE6516A-8D22-0D4D-B9D0-10B3F89DA2BD}" type="datetime1">
              <a:rPr lang="en-US" smtClean="0"/>
              <a:t>4/20/25</a:t>
            </a:fld>
            <a:endParaRPr lang="en-US" dirty="0"/>
          </a:p>
        </p:txBody>
      </p:sp>
      <p:sp>
        <p:nvSpPr>
          <p:cNvPr id="5" name="Footer Placeholder 4">
            <a:extLst>
              <a:ext uri="{FF2B5EF4-FFF2-40B4-BE49-F238E27FC236}">
                <a16:creationId xmlns:a16="http://schemas.microsoft.com/office/drawing/2014/main" id="{2C3D974A-B4F5-3C45-84C3-A849C752B6F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E3B7AA-1C3E-EA47-8DE2-A93445802382}"/>
              </a:ext>
            </a:extLst>
          </p:cNvPr>
          <p:cNvSpPr>
            <a:spLocks noGrp="1"/>
          </p:cNvSpPr>
          <p:nvPr>
            <p:ph type="sldNum" sz="quarter" idx="12"/>
          </p:nvPr>
        </p:nvSpPr>
        <p:spPr/>
        <p:txBody>
          <a:bodyPr/>
          <a:lstStyle/>
          <a:p>
            <a:fld id="{F7A09BE6-E007-EF4B-89D2-D6BCAD6BE380}" type="slidenum">
              <a:rPr lang="en-US" smtClean="0"/>
              <a:t>‹#›</a:t>
            </a:fld>
            <a:endParaRPr lang="en-US" dirty="0"/>
          </a:p>
        </p:txBody>
      </p:sp>
    </p:spTree>
    <p:extLst>
      <p:ext uri="{BB962C8B-B14F-4D97-AF65-F5344CB8AC3E}">
        <p14:creationId xmlns:p14="http://schemas.microsoft.com/office/powerpoint/2010/main" val="1143713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CF24-2547-B149-9BDD-33FB27AFAF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1DF76A-AA66-6047-8980-22189C66CB1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118612-724F-DF4E-A670-EB106080AB9F}"/>
              </a:ext>
            </a:extLst>
          </p:cNvPr>
          <p:cNvSpPr>
            <a:spLocks noGrp="1"/>
          </p:cNvSpPr>
          <p:nvPr>
            <p:ph type="dt" sz="half" idx="10"/>
          </p:nvPr>
        </p:nvSpPr>
        <p:spPr/>
        <p:txBody>
          <a:bodyPr/>
          <a:lstStyle/>
          <a:p>
            <a:fld id="{AC153DA4-7755-5342-8E7C-559A154D4B84}" type="datetime1">
              <a:rPr lang="en-US" smtClean="0"/>
              <a:t>4/20/25</a:t>
            </a:fld>
            <a:endParaRPr lang="en-US" dirty="0"/>
          </a:p>
        </p:txBody>
      </p:sp>
      <p:sp>
        <p:nvSpPr>
          <p:cNvPr id="5" name="Footer Placeholder 4">
            <a:extLst>
              <a:ext uri="{FF2B5EF4-FFF2-40B4-BE49-F238E27FC236}">
                <a16:creationId xmlns:a16="http://schemas.microsoft.com/office/drawing/2014/main" id="{C3FBD30D-8683-394A-9E2A-DA93042C02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01C997-9DCB-B345-B4C9-01553AC93BEC}"/>
              </a:ext>
            </a:extLst>
          </p:cNvPr>
          <p:cNvSpPr>
            <a:spLocks noGrp="1"/>
          </p:cNvSpPr>
          <p:nvPr>
            <p:ph type="sldNum" sz="quarter" idx="12"/>
          </p:nvPr>
        </p:nvSpPr>
        <p:spPr/>
        <p:txBody>
          <a:bodyPr/>
          <a:lstStyle/>
          <a:p>
            <a:fld id="{F7A09BE6-E007-EF4B-89D2-D6BCAD6BE380}" type="slidenum">
              <a:rPr lang="en-US" smtClean="0"/>
              <a:t>‹#›</a:t>
            </a:fld>
            <a:endParaRPr lang="en-US" dirty="0"/>
          </a:p>
        </p:txBody>
      </p:sp>
    </p:spTree>
    <p:extLst>
      <p:ext uri="{BB962C8B-B14F-4D97-AF65-F5344CB8AC3E}">
        <p14:creationId xmlns:p14="http://schemas.microsoft.com/office/powerpoint/2010/main" val="4030073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C3650B-3197-7C4B-A7D7-E01C867E0B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8E5755-1F51-844E-A0DD-A852C1F2FBE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4F016A-8609-594B-A992-DF9A3B207322}"/>
              </a:ext>
            </a:extLst>
          </p:cNvPr>
          <p:cNvSpPr>
            <a:spLocks noGrp="1"/>
          </p:cNvSpPr>
          <p:nvPr>
            <p:ph type="dt" sz="half" idx="10"/>
          </p:nvPr>
        </p:nvSpPr>
        <p:spPr/>
        <p:txBody>
          <a:bodyPr/>
          <a:lstStyle/>
          <a:p>
            <a:fld id="{B2FEC7BB-C58C-F546-95B5-6D80BC5A03F6}" type="datetime1">
              <a:rPr lang="en-US" smtClean="0"/>
              <a:t>4/20/25</a:t>
            </a:fld>
            <a:endParaRPr lang="en-US" dirty="0"/>
          </a:p>
        </p:txBody>
      </p:sp>
      <p:sp>
        <p:nvSpPr>
          <p:cNvPr id="5" name="Footer Placeholder 4">
            <a:extLst>
              <a:ext uri="{FF2B5EF4-FFF2-40B4-BE49-F238E27FC236}">
                <a16:creationId xmlns:a16="http://schemas.microsoft.com/office/drawing/2014/main" id="{6DBC3B00-31AA-E74C-9845-4E85ECA725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278E43-7CDC-0E4C-BE0B-B00B0D0610D4}"/>
              </a:ext>
            </a:extLst>
          </p:cNvPr>
          <p:cNvSpPr>
            <a:spLocks noGrp="1"/>
          </p:cNvSpPr>
          <p:nvPr>
            <p:ph type="sldNum" sz="quarter" idx="12"/>
          </p:nvPr>
        </p:nvSpPr>
        <p:spPr/>
        <p:txBody>
          <a:bodyPr/>
          <a:lstStyle/>
          <a:p>
            <a:fld id="{F7A09BE6-E007-EF4B-89D2-D6BCAD6BE380}" type="slidenum">
              <a:rPr lang="en-US" smtClean="0"/>
              <a:t>‹#›</a:t>
            </a:fld>
            <a:endParaRPr lang="en-US" dirty="0"/>
          </a:p>
        </p:txBody>
      </p:sp>
    </p:spTree>
    <p:extLst>
      <p:ext uri="{BB962C8B-B14F-4D97-AF65-F5344CB8AC3E}">
        <p14:creationId xmlns:p14="http://schemas.microsoft.com/office/powerpoint/2010/main" val="3692602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35A8C-976B-A644-8298-4F0F2B5B40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4FFBD1-4548-CF42-8669-5F5B440F906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76AB3E-0294-0E4F-9C30-273C755788C1}"/>
              </a:ext>
            </a:extLst>
          </p:cNvPr>
          <p:cNvSpPr>
            <a:spLocks noGrp="1"/>
          </p:cNvSpPr>
          <p:nvPr>
            <p:ph type="dt" sz="half" idx="10"/>
          </p:nvPr>
        </p:nvSpPr>
        <p:spPr/>
        <p:txBody>
          <a:bodyPr/>
          <a:lstStyle/>
          <a:p>
            <a:fld id="{7585405D-902C-B84F-B204-E14788F0BDD4}" type="datetime1">
              <a:rPr lang="en-US" smtClean="0"/>
              <a:t>4/20/25</a:t>
            </a:fld>
            <a:endParaRPr lang="en-US" dirty="0"/>
          </a:p>
        </p:txBody>
      </p:sp>
      <p:sp>
        <p:nvSpPr>
          <p:cNvPr id="5" name="Footer Placeholder 4">
            <a:extLst>
              <a:ext uri="{FF2B5EF4-FFF2-40B4-BE49-F238E27FC236}">
                <a16:creationId xmlns:a16="http://schemas.microsoft.com/office/drawing/2014/main" id="{566F45FA-5ED4-8B46-A8AE-B90FC4E656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6B4359-9ACE-7B48-B6F6-970D86E8C02D}"/>
              </a:ext>
            </a:extLst>
          </p:cNvPr>
          <p:cNvSpPr>
            <a:spLocks noGrp="1"/>
          </p:cNvSpPr>
          <p:nvPr>
            <p:ph type="sldNum" sz="quarter" idx="12"/>
          </p:nvPr>
        </p:nvSpPr>
        <p:spPr/>
        <p:txBody>
          <a:bodyPr/>
          <a:lstStyle/>
          <a:p>
            <a:fld id="{F7A09BE6-E007-EF4B-89D2-D6BCAD6BE380}" type="slidenum">
              <a:rPr lang="en-US" smtClean="0"/>
              <a:t>‹#›</a:t>
            </a:fld>
            <a:endParaRPr lang="en-US" dirty="0"/>
          </a:p>
        </p:txBody>
      </p:sp>
    </p:spTree>
    <p:extLst>
      <p:ext uri="{BB962C8B-B14F-4D97-AF65-F5344CB8AC3E}">
        <p14:creationId xmlns:p14="http://schemas.microsoft.com/office/powerpoint/2010/main" val="1370628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CAB89-0183-3647-A3FB-A224F5FCBC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169AA0-5262-184E-9F9E-FEF1C29D23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E00F667-B171-FE47-AB3D-9034C6643557}"/>
              </a:ext>
            </a:extLst>
          </p:cNvPr>
          <p:cNvSpPr>
            <a:spLocks noGrp="1"/>
          </p:cNvSpPr>
          <p:nvPr>
            <p:ph type="dt" sz="half" idx="10"/>
          </p:nvPr>
        </p:nvSpPr>
        <p:spPr/>
        <p:txBody>
          <a:bodyPr/>
          <a:lstStyle/>
          <a:p>
            <a:fld id="{B2AD2D68-AA85-E54C-8270-CDBD670469AD}" type="datetime1">
              <a:rPr lang="en-US" smtClean="0"/>
              <a:t>4/20/25</a:t>
            </a:fld>
            <a:endParaRPr lang="en-US" dirty="0"/>
          </a:p>
        </p:txBody>
      </p:sp>
      <p:sp>
        <p:nvSpPr>
          <p:cNvPr id="5" name="Footer Placeholder 4">
            <a:extLst>
              <a:ext uri="{FF2B5EF4-FFF2-40B4-BE49-F238E27FC236}">
                <a16:creationId xmlns:a16="http://schemas.microsoft.com/office/drawing/2014/main" id="{6A613DC8-B537-D849-A38C-AC570EC510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D374C0-205E-9048-8CBB-335803C0D751}"/>
              </a:ext>
            </a:extLst>
          </p:cNvPr>
          <p:cNvSpPr>
            <a:spLocks noGrp="1"/>
          </p:cNvSpPr>
          <p:nvPr>
            <p:ph type="sldNum" sz="quarter" idx="12"/>
          </p:nvPr>
        </p:nvSpPr>
        <p:spPr/>
        <p:txBody>
          <a:bodyPr/>
          <a:lstStyle/>
          <a:p>
            <a:fld id="{F7A09BE6-E007-EF4B-89D2-D6BCAD6BE380}" type="slidenum">
              <a:rPr lang="en-US" smtClean="0"/>
              <a:t>‹#›</a:t>
            </a:fld>
            <a:endParaRPr lang="en-US" dirty="0"/>
          </a:p>
        </p:txBody>
      </p:sp>
    </p:spTree>
    <p:extLst>
      <p:ext uri="{BB962C8B-B14F-4D97-AF65-F5344CB8AC3E}">
        <p14:creationId xmlns:p14="http://schemas.microsoft.com/office/powerpoint/2010/main" val="3103781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021A-F169-AD46-800B-92A293B6DB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36F81F-6E5D-B54B-9009-9873EB183C3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B4A8BB-F193-BE42-8C7C-B07390946FF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2F37BD-1880-4B49-A0EF-6215AAE8D7D9}"/>
              </a:ext>
            </a:extLst>
          </p:cNvPr>
          <p:cNvSpPr>
            <a:spLocks noGrp="1"/>
          </p:cNvSpPr>
          <p:nvPr>
            <p:ph type="dt" sz="half" idx="10"/>
          </p:nvPr>
        </p:nvSpPr>
        <p:spPr/>
        <p:txBody>
          <a:bodyPr/>
          <a:lstStyle/>
          <a:p>
            <a:fld id="{85FBF49A-5A1A-3A4A-A5F7-F853897A22BA}" type="datetime1">
              <a:rPr lang="en-US" smtClean="0"/>
              <a:t>4/20/25</a:t>
            </a:fld>
            <a:endParaRPr lang="en-US" dirty="0"/>
          </a:p>
        </p:txBody>
      </p:sp>
      <p:sp>
        <p:nvSpPr>
          <p:cNvPr id="6" name="Footer Placeholder 5">
            <a:extLst>
              <a:ext uri="{FF2B5EF4-FFF2-40B4-BE49-F238E27FC236}">
                <a16:creationId xmlns:a16="http://schemas.microsoft.com/office/drawing/2014/main" id="{5A43EA4C-5766-094E-99BC-B317F549FC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317B3C-3FF5-2245-80FC-7776B1787B44}"/>
              </a:ext>
            </a:extLst>
          </p:cNvPr>
          <p:cNvSpPr>
            <a:spLocks noGrp="1"/>
          </p:cNvSpPr>
          <p:nvPr>
            <p:ph type="sldNum" sz="quarter" idx="12"/>
          </p:nvPr>
        </p:nvSpPr>
        <p:spPr/>
        <p:txBody>
          <a:bodyPr/>
          <a:lstStyle/>
          <a:p>
            <a:fld id="{F7A09BE6-E007-EF4B-89D2-D6BCAD6BE380}" type="slidenum">
              <a:rPr lang="en-US" smtClean="0"/>
              <a:t>‹#›</a:t>
            </a:fld>
            <a:endParaRPr lang="en-US" dirty="0"/>
          </a:p>
        </p:txBody>
      </p:sp>
    </p:spTree>
    <p:extLst>
      <p:ext uri="{BB962C8B-B14F-4D97-AF65-F5344CB8AC3E}">
        <p14:creationId xmlns:p14="http://schemas.microsoft.com/office/powerpoint/2010/main" val="2799526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34CD3-614B-1F49-AF1A-A01EA00542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CC74C1-9706-3D45-B2C3-4AE3F3B395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432160-A166-9D4A-A7DF-60B1D38A51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B3B3A0-98F6-5248-9119-A3C164774E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6FA316C-CD35-524D-932E-C6D1DE452E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AA6CCC-3343-6E44-A416-941E8BFFB135}"/>
              </a:ext>
            </a:extLst>
          </p:cNvPr>
          <p:cNvSpPr>
            <a:spLocks noGrp="1"/>
          </p:cNvSpPr>
          <p:nvPr>
            <p:ph type="dt" sz="half" idx="10"/>
          </p:nvPr>
        </p:nvSpPr>
        <p:spPr/>
        <p:txBody>
          <a:bodyPr/>
          <a:lstStyle/>
          <a:p>
            <a:fld id="{9BB2788A-EDF8-394C-B8D3-C7AC4EEF6572}" type="datetime1">
              <a:rPr lang="en-US" smtClean="0"/>
              <a:t>4/20/25</a:t>
            </a:fld>
            <a:endParaRPr lang="en-US" dirty="0"/>
          </a:p>
        </p:txBody>
      </p:sp>
      <p:sp>
        <p:nvSpPr>
          <p:cNvPr id="8" name="Footer Placeholder 7">
            <a:extLst>
              <a:ext uri="{FF2B5EF4-FFF2-40B4-BE49-F238E27FC236}">
                <a16:creationId xmlns:a16="http://schemas.microsoft.com/office/drawing/2014/main" id="{D711B588-E24B-9A48-A284-98C5E15DCCB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52F6507-5430-BD46-92F7-8A76AAC5AF4B}"/>
              </a:ext>
            </a:extLst>
          </p:cNvPr>
          <p:cNvSpPr>
            <a:spLocks noGrp="1"/>
          </p:cNvSpPr>
          <p:nvPr>
            <p:ph type="sldNum" sz="quarter" idx="12"/>
          </p:nvPr>
        </p:nvSpPr>
        <p:spPr/>
        <p:txBody>
          <a:bodyPr/>
          <a:lstStyle/>
          <a:p>
            <a:fld id="{F7A09BE6-E007-EF4B-89D2-D6BCAD6BE380}" type="slidenum">
              <a:rPr lang="en-US" smtClean="0"/>
              <a:t>‹#›</a:t>
            </a:fld>
            <a:endParaRPr lang="en-US" dirty="0"/>
          </a:p>
        </p:txBody>
      </p:sp>
    </p:spTree>
    <p:extLst>
      <p:ext uri="{BB962C8B-B14F-4D97-AF65-F5344CB8AC3E}">
        <p14:creationId xmlns:p14="http://schemas.microsoft.com/office/powerpoint/2010/main" val="3538347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504D0-6EB8-434F-AB99-948B74AA27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C7E7E2-DE8E-AD44-8976-0D48AF2873B0}"/>
              </a:ext>
            </a:extLst>
          </p:cNvPr>
          <p:cNvSpPr>
            <a:spLocks noGrp="1"/>
          </p:cNvSpPr>
          <p:nvPr>
            <p:ph type="dt" sz="half" idx="10"/>
          </p:nvPr>
        </p:nvSpPr>
        <p:spPr/>
        <p:txBody>
          <a:bodyPr/>
          <a:lstStyle/>
          <a:p>
            <a:fld id="{798A97B4-F3DD-9D46-B445-4E2C9778EF43}" type="datetime1">
              <a:rPr lang="en-US" smtClean="0"/>
              <a:t>4/20/25</a:t>
            </a:fld>
            <a:endParaRPr lang="en-US" dirty="0"/>
          </a:p>
        </p:txBody>
      </p:sp>
      <p:sp>
        <p:nvSpPr>
          <p:cNvPr id="4" name="Footer Placeholder 3">
            <a:extLst>
              <a:ext uri="{FF2B5EF4-FFF2-40B4-BE49-F238E27FC236}">
                <a16:creationId xmlns:a16="http://schemas.microsoft.com/office/drawing/2014/main" id="{639AA81D-C879-9B41-B9DE-C7631C12498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7D91879-4495-C743-B64F-817CD5742C75}"/>
              </a:ext>
            </a:extLst>
          </p:cNvPr>
          <p:cNvSpPr>
            <a:spLocks noGrp="1"/>
          </p:cNvSpPr>
          <p:nvPr>
            <p:ph type="sldNum" sz="quarter" idx="12"/>
          </p:nvPr>
        </p:nvSpPr>
        <p:spPr/>
        <p:txBody>
          <a:bodyPr/>
          <a:lstStyle/>
          <a:p>
            <a:fld id="{F7A09BE6-E007-EF4B-89D2-D6BCAD6BE380}" type="slidenum">
              <a:rPr lang="en-US" smtClean="0"/>
              <a:t>‹#›</a:t>
            </a:fld>
            <a:endParaRPr lang="en-US" dirty="0"/>
          </a:p>
        </p:txBody>
      </p:sp>
    </p:spTree>
    <p:extLst>
      <p:ext uri="{BB962C8B-B14F-4D97-AF65-F5344CB8AC3E}">
        <p14:creationId xmlns:p14="http://schemas.microsoft.com/office/powerpoint/2010/main" val="84385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57CCEF-4612-2747-871C-F4C939153D5C}"/>
              </a:ext>
            </a:extLst>
          </p:cNvPr>
          <p:cNvSpPr>
            <a:spLocks noGrp="1"/>
          </p:cNvSpPr>
          <p:nvPr>
            <p:ph type="dt" sz="half" idx="10"/>
          </p:nvPr>
        </p:nvSpPr>
        <p:spPr/>
        <p:txBody>
          <a:bodyPr/>
          <a:lstStyle/>
          <a:p>
            <a:fld id="{A4C17F3D-CCB0-F345-8E91-E4EEEDB60C70}" type="datetime1">
              <a:rPr lang="en-US" smtClean="0"/>
              <a:t>4/20/25</a:t>
            </a:fld>
            <a:endParaRPr lang="en-US" dirty="0"/>
          </a:p>
        </p:txBody>
      </p:sp>
      <p:sp>
        <p:nvSpPr>
          <p:cNvPr id="3" name="Footer Placeholder 2">
            <a:extLst>
              <a:ext uri="{FF2B5EF4-FFF2-40B4-BE49-F238E27FC236}">
                <a16:creationId xmlns:a16="http://schemas.microsoft.com/office/drawing/2014/main" id="{4C0E8525-9ED4-8F43-B3C4-F79879F3E7C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5221F22-B82F-2C4E-A447-FC25FD75BDB6}"/>
              </a:ext>
            </a:extLst>
          </p:cNvPr>
          <p:cNvSpPr>
            <a:spLocks noGrp="1"/>
          </p:cNvSpPr>
          <p:nvPr>
            <p:ph type="sldNum" sz="quarter" idx="12"/>
          </p:nvPr>
        </p:nvSpPr>
        <p:spPr/>
        <p:txBody>
          <a:bodyPr/>
          <a:lstStyle/>
          <a:p>
            <a:fld id="{F7A09BE6-E007-EF4B-89D2-D6BCAD6BE380}" type="slidenum">
              <a:rPr lang="en-US" smtClean="0"/>
              <a:t>‹#›</a:t>
            </a:fld>
            <a:endParaRPr lang="en-US" dirty="0"/>
          </a:p>
        </p:txBody>
      </p:sp>
    </p:spTree>
    <p:extLst>
      <p:ext uri="{BB962C8B-B14F-4D97-AF65-F5344CB8AC3E}">
        <p14:creationId xmlns:p14="http://schemas.microsoft.com/office/powerpoint/2010/main" val="4167903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E3AB8-72A5-F647-A4B2-3B220AF5FE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853C89-1E87-1C45-97B4-7D83731955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D1B655-1733-E14A-87C2-C0E3EFF725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E2ABB4-910B-6E49-9B3F-7B57B8D68B36}"/>
              </a:ext>
            </a:extLst>
          </p:cNvPr>
          <p:cNvSpPr>
            <a:spLocks noGrp="1"/>
          </p:cNvSpPr>
          <p:nvPr>
            <p:ph type="dt" sz="half" idx="10"/>
          </p:nvPr>
        </p:nvSpPr>
        <p:spPr/>
        <p:txBody>
          <a:bodyPr/>
          <a:lstStyle/>
          <a:p>
            <a:fld id="{CC1A1F03-AB35-9740-86EA-283FC3E9FDB3}" type="datetime1">
              <a:rPr lang="en-US" smtClean="0"/>
              <a:t>4/20/25</a:t>
            </a:fld>
            <a:endParaRPr lang="en-US" dirty="0"/>
          </a:p>
        </p:txBody>
      </p:sp>
      <p:sp>
        <p:nvSpPr>
          <p:cNvPr id="6" name="Footer Placeholder 5">
            <a:extLst>
              <a:ext uri="{FF2B5EF4-FFF2-40B4-BE49-F238E27FC236}">
                <a16:creationId xmlns:a16="http://schemas.microsoft.com/office/drawing/2014/main" id="{9D242A93-F998-C040-BD36-5708FECB06A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597F21E-D4AF-584A-887B-E5C5DAB0B94C}"/>
              </a:ext>
            </a:extLst>
          </p:cNvPr>
          <p:cNvSpPr>
            <a:spLocks noGrp="1"/>
          </p:cNvSpPr>
          <p:nvPr>
            <p:ph type="sldNum" sz="quarter" idx="12"/>
          </p:nvPr>
        </p:nvSpPr>
        <p:spPr/>
        <p:txBody>
          <a:bodyPr/>
          <a:lstStyle/>
          <a:p>
            <a:fld id="{F7A09BE6-E007-EF4B-89D2-D6BCAD6BE380}" type="slidenum">
              <a:rPr lang="en-US" smtClean="0"/>
              <a:t>‹#›</a:t>
            </a:fld>
            <a:endParaRPr lang="en-US" dirty="0"/>
          </a:p>
        </p:txBody>
      </p:sp>
    </p:spTree>
    <p:extLst>
      <p:ext uri="{BB962C8B-B14F-4D97-AF65-F5344CB8AC3E}">
        <p14:creationId xmlns:p14="http://schemas.microsoft.com/office/powerpoint/2010/main" val="1350025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915B4-EB77-1C43-B8FD-74E2142937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90EB16-92BB-FE43-B248-FBDA4E9AAD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EBD14D4-B40D-1E4A-8D15-739FDA4A5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067772-D420-5049-9E2A-89570ADB1F97}"/>
              </a:ext>
            </a:extLst>
          </p:cNvPr>
          <p:cNvSpPr>
            <a:spLocks noGrp="1"/>
          </p:cNvSpPr>
          <p:nvPr>
            <p:ph type="dt" sz="half" idx="10"/>
          </p:nvPr>
        </p:nvSpPr>
        <p:spPr/>
        <p:txBody>
          <a:bodyPr/>
          <a:lstStyle/>
          <a:p>
            <a:fld id="{AB5B103A-456E-B248-8E49-4A5055656D4B}" type="datetime1">
              <a:rPr lang="en-US" smtClean="0"/>
              <a:t>4/20/25</a:t>
            </a:fld>
            <a:endParaRPr lang="en-US" dirty="0"/>
          </a:p>
        </p:txBody>
      </p:sp>
      <p:sp>
        <p:nvSpPr>
          <p:cNvPr id="6" name="Footer Placeholder 5">
            <a:extLst>
              <a:ext uri="{FF2B5EF4-FFF2-40B4-BE49-F238E27FC236}">
                <a16:creationId xmlns:a16="http://schemas.microsoft.com/office/drawing/2014/main" id="{A3B9416B-B646-6C4F-96A8-59C2CCDAA5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80A16E-AB56-E344-89FA-0775076251C0}"/>
              </a:ext>
            </a:extLst>
          </p:cNvPr>
          <p:cNvSpPr>
            <a:spLocks noGrp="1"/>
          </p:cNvSpPr>
          <p:nvPr>
            <p:ph type="sldNum" sz="quarter" idx="12"/>
          </p:nvPr>
        </p:nvSpPr>
        <p:spPr/>
        <p:txBody>
          <a:bodyPr/>
          <a:lstStyle/>
          <a:p>
            <a:fld id="{F7A09BE6-E007-EF4B-89D2-D6BCAD6BE380}" type="slidenum">
              <a:rPr lang="en-US" smtClean="0"/>
              <a:t>‹#›</a:t>
            </a:fld>
            <a:endParaRPr lang="en-US" dirty="0"/>
          </a:p>
        </p:txBody>
      </p:sp>
    </p:spTree>
    <p:extLst>
      <p:ext uri="{BB962C8B-B14F-4D97-AF65-F5344CB8AC3E}">
        <p14:creationId xmlns:p14="http://schemas.microsoft.com/office/powerpoint/2010/main" val="3242420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0EAE2E-6993-5149-A4FD-F63538EFE0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9EE1B3-7156-5E47-B868-812E472940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8D8AF6-8DF0-4F4B-884F-9A9692AEDC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A675F-F3CF-EE40-8773-11FDE5DAEE95}" type="datetime1">
              <a:rPr lang="en-US" smtClean="0"/>
              <a:t>4/20/25</a:t>
            </a:fld>
            <a:endParaRPr lang="en-US" dirty="0"/>
          </a:p>
        </p:txBody>
      </p:sp>
      <p:sp>
        <p:nvSpPr>
          <p:cNvPr id="5" name="Footer Placeholder 4">
            <a:extLst>
              <a:ext uri="{FF2B5EF4-FFF2-40B4-BE49-F238E27FC236}">
                <a16:creationId xmlns:a16="http://schemas.microsoft.com/office/drawing/2014/main" id="{125573A3-44FF-A447-A34F-0142DE3DED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2923E59-087C-304B-BB8E-E3F496A2BA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A09BE6-E007-EF4B-89D2-D6BCAD6BE380}" type="slidenum">
              <a:rPr lang="en-US" smtClean="0"/>
              <a:t>‹#›</a:t>
            </a:fld>
            <a:endParaRPr lang="en-US" dirty="0"/>
          </a:p>
        </p:txBody>
      </p:sp>
    </p:spTree>
    <p:extLst>
      <p:ext uri="{BB962C8B-B14F-4D97-AF65-F5344CB8AC3E}">
        <p14:creationId xmlns:p14="http://schemas.microsoft.com/office/powerpoint/2010/main" val="4290599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04D78-6042-8A4C-88E3-962B8C345EB3}"/>
              </a:ext>
            </a:extLst>
          </p:cNvPr>
          <p:cNvSpPr>
            <a:spLocks noGrp="1"/>
          </p:cNvSpPr>
          <p:nvPr>
            <p:ph type="title"/>
          </p:nvPr>
        </p:nvSpPr>
        <p:spPr>
          <a:xfrm>
            <a:off x="838200" y="-139147"/>
            <a:ext cx="10515600" cy="4969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E69E7A26-BB05-5742-BE7D-CFEC277A1A13}"/>
              </a:ext>
            </a:extLst>
          </p:cNvPr>
          <p:cNvSpPr>
            <a:spLocks noGrp="1"/>
          </p:cNvSpPr>
          <p:nvPr>
            <p:ph idx="1"/>
          </p:nvPr>
        </p:nvSpPr>
        <p:spPr>
          <a:xfrm>
            <a:off x="0" y="0"/>
            <a:ext cx="12192000" cy="6858000"/>
          </a:xfrm>
        </p:spPr>
        <p:txBody>
          <a:bodyPr>
            <a:normAutofit/>
          </a:bodyPr>
          <a:lstStyle/>
          <a:p>
            <a:pPr marL="0" indent="0">
              <a:buNone/>
            </a:pPr>
            <a:endParaRPr lang="en-US" sz="6000" dirty="0">
              <a:latin typeface="Matura MT Script Capitals" panose="03020802060602070202" pitchFamily="66" charset="77"/>
            </a:endParaRPr>
          </a:p>
          <a:p>
            <a:pPr marL="0" indent="0">
              <a:buNone/>
            </a:pPr>
            <a:r>
              <a:rPr lang="en-US" sz="6000" dirty="0">
                <a:latin typeface="Matura MT Script Capitals" panose="03020802060602070202" pitchFamily="66" charset="77"/>
              </a:rPr>
              <a:t>		    </a:t>
            </a:r>
            <a:r>
              <a:rPr lang="en-US" sz="6000" dirty="0">
                <a:latin typeface="Engravers MT" panose="02090707080505020304" pitchFamily="18" charset="77"/>
              </a:rPr>
              <a:t>Validation!</a:t>
            </a:r>
          </a:p>
          <a:p>
            <a:pPr marL="0" indent="0">
              <a:buNone/>
            </a:pPr>
            <a:endParaRPr lang="en-US" sz="6000" dirty="0">
              <a:latin typeface="Engravers MT" panose="02090707080505020304" pitchFamily="18" charset="77"/>
            </a:endParaRPr>
          </a:p>
        </p:txBody>
      </p:sp>
      <p:pic>
        <p:nvPicPr>
          <p:cNvPr id="10" name="Picture 9">
            <a:extLst>
              <a:ext uri="{FF2B5EF4-FFF2-40B4-BE49-F238E27FC236}">
                <a16:creationId xmlns:a16="http://schemas.microsoft.com/office/drawing/2014/main" id="{5381B56E-18EC-124C-93D5-B2B6F6839E96}"/>
              </a:ext>
            </a:extLst>
          </p:cNvPr>
          <p:cNvPicPr>
            <a:picLocks noChangeAspect="1"/>
          </p:cNvPicPr>
          <p:nvPr/>
        </p:nvPicPr>
        <p:blipFill>
          <a:blip r:embed="rId2"/>
          <a:stretch>
            <a:fillRect/>
          </a:stretch>
        </p:blipFill>
        <p:spPr>
          <a:xfrm>
            <a:off x="463550" y="1971935"/>
            <a:ext cx="11264900" cy="3873500"/>
          </a:xfrm>
          <a:prstGeom prst="rect">
            <a:avLst/>
          </a:prstGeom>
        </p:spPr>
      </p:pic>
      <p:sp>
        <p:nvSpPr>
          <p:cNvPr id="4" name="Slide Number Placeholder 3">
            <a:extLst>
              <a:ext uri="{FF2B5EF4-FFF2-40B4-BE49-F238E27FC236}">
                <a16:creationId xmlns:a16="http://schemas.microsoft.com/office/drawing/2014/main" id="{6048DE07-0319-964B-88DA-0BB66172BF00}"/>
              </a:ext>
            </a:extLst>
          </p:cNvPr>
          <p:cNvSpPr>
            <a:spLocks noGrp="1"/>
          </p:cNvSpPr>
          <p:nvPr>
            <p:ph type="sldNum" sz="quarter" idx="12"/>
          </p:nvPr>
        </p:nvSpPr>
        <p:spPr/>
        <p:txBody>
          <a:bodyPr/>
          <a:lstStyle/>
          <a:p>
            <a:fld id="{F7A09BE6-E007-EF4B-89D2-D6BCAD6BE380}" type="slidenum">
              <a:rPr lang="en-US" smtClean="0"/>
              <a:t>1</a:t>
            </a:fld>
            <a:endParaRPr lang="en-US" dirty="0"/>
          </a:p>
        </p:txBody>
      </p:sp>
    </p:spTree>
    <p:extLst>
      <p:ext uri="{BB962C8B-B14F-4D97-AF65-F5344CB8AC3E}">
        <p14:creationId xmlns:p14="http://schemas.microsoft.com/office/powerpoint/2010/main" val="2029599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04D78-6042-8A4C-88E3-962B8C345EB3}"/>
              </a:ext>
            </a:extLst>
          </p:cNvPr>
          <p:cNvSpPr>
            <a:spLocks noGrp="1"/>
          </p:cNvSpPr>
          <p:nvPr>
            <p:ph type="title"/>
          </p:nvPr>
        </p:nvSpPr>
        <p:spPr>
          <a:xfrm>
            <a:off x="838200" y="-139147"/>
            <a:ext cx="10515600" cy="4969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E69E7A26-BB05-5742-BE7D-CFEC277A1A13}"/>
              </a:ext>
            </a:extLst>
          </p:cNvPr>
          <p:cNvSpPr>
            <a:spLocks noGrp="1"/>
          </p:cNvSpPr>
          <p:nvPr>
            <p:ph idx="1"/>
          </p:nvPr>
        </p:nvSpPr>
        <p:spPr>
          <a:xfrm>
            <a:off x="0" y="-1"/>
            <a:ext cx="12192000" cy="7238083"/>
          </a:xfrm>
        </p:spPr>
        <p:txBody>
          <a:bodyPr>
            <a:normAutofit fontScale="92500" lnSpcReduction="10000"/>
          </a:bodyPr>
          <a:lstStyle/>
          <a:p>
            <a:pPr marL="0" indent="0">
              <a:buNone/>
            </a:pPr>
            <a:r>
              <a:rPr lang="en-US" sz="1800" b="1" dirty="0"/>
              <a:t>[Luke 24:1-12]												 ~</a:t>
            </a:r>
            <a:r>
              <a:rPr lang="en-US" sz="1800" dirty="0"/>
              <a:t>The miracles of Jesus are difficult for most people to believe!  The miracles recorded in the gospels have actually put off a vast number of people from believing in Jesus, especially since the advent of science and its many discoveries about the 			 laws of physics, and biology, and the medical encyclopedias that are filled with volume after volume of 				 discoveries and advancements to our understanding of matter - cells, DNA, and how the relate to the 				 physiology of human beings.  The miracles contradict everything we know about scientific empirical data/			 evidence - so they cannot possibly have happened as recorded in the gospels.  Philosophers, scholars like the 			 teachings of Jesus - His philosophical approach to life – the golden rule, and all that.  But it is those miracles 			 that take up much of the re-telling of the 3 ½ ministry years that get in the way for a great many people.   			 It ends up discrediting the message!  Those left-leaning theologians have tried very hard to excuse Jesus from 			 the guilt of making up a bunch of tall tales to hoodwink poor, ignorant blue-collar workers, uneducated 				 women, and slaves of the ancient world!  “No”, they say, it was </a:t>
            </a:r>
            <a:r>
              <a:rPr lang="en-US" sz="1800" b="1" i="1" dirty="0"/>
              <a:t>His followers </a:t>
            </a:r>
            <a:r>
              <a:rPr lang="en-US" sz="1800" dirty="0"/>
              <a:t>that, after Jesus was gone, 				 cooked up this scheme to make more of the life and ministry of Jesus than was actually there!  They created 			 the miracle myths and included them in the gospel accounts!  A modern day, educated, and intellectually-			 aware individual would certainly not fall for such tall tales!  After all, miracles are completely “unscientific”, 			 therefore </a:t>
            </a:r>
            <a:r>
              <a:rPr lang="en-US" sz="1800" b="1" i="1" dirty="0"/>
              <a:t>impossible</a:t>
            </a:r>
            <a:r>
              <a:rPr lang="en-US" sz="1800" dirty="0"/>
              <a:t>, right?!   *It’s like saying that you believe that the Easter Bunny is real, and that it lays Easter eggs everywhere, overnight – except for the fact that rabbits don’t lay eggs!  So that would have to be a miracle, right!  But no one except children can believe that, and no one but children can believe that the miracles of Jesus actually happened either --- or so they contend!  		 	~Listen - the gospel accounts claim that when Jesus ordered it, the blind gained their sight – 20/20 vision, even if they had been </a:t>
            </a:r>
            <a:r>
              <a:rPr lang="en-US" sz="1800" b="1" i="1" dirty="0"/>
              <a:t>born </a:t>
            </a:r>
            <a:r>
              <a:rPr lang="en-US" sz="1800" dirty="0"/>
              <a:t>blind!</a:t>
            </a:r>
            <a:r>
              <a:rPr lang="en-US" sz="1800" b="1" i="1" dirty="0"/>
              <a:t>  </a:t>
            </a:r>
            <a:r>
              <a:rPr lang="en-US" sz="1800" dirty="0"/>
              <a:t>And the </a:t>
            </a:r>
            <a:r>
              <a:rPr lang="en-US" sz="1800" b="1" dirty="0"/>
              <a:t>lame</a:t>
            </a:r>
            <a:r>
              <a:rPr lang="en-US" sz="1800" dirty="0"/>
              <a:t> walked, ran, and jumped after Jesus told them to stand up and use their legs!  And </a:t>
            </a:r>
            <a:r>
              <a:rPr lang="en-US" sz="1800" b="1" dirty="0"/>
              <a:t>paralytics</a:t>
            </a:r>
            <a:r>
              <a:rPr lang="en-US" sz="1800" dirty="0"/>
              <a:t> gained perfect function of their appendages that had been useless for years - atrophied from disuse!  Nerves just simply cannot be restored - once severed!  Modern day people KNOW this, rendering people today to be not as gullible as the people of the ancient world!  But there’s more!  The gospel accounts assert that a few dead people were raised!!  Then there were the few bread loaves and fish that were multiplied into a huge amount of food as Jesus broke them up into baskets – into enough food to feed crowds of </a:t>
            </a:r>
            <a:r>
              <a:rPr lang="en-US" sz="1800" b="1" dirty="0"/>
              <a:t>10-12,000 </a:t>
            </a:r>
            <a:r>
              <a:rPr lang="en-US" sz="1800" dirty="0"/>
              <a:t>minimal</a:t>
            </a:r>
            <a:r>
              <a:rPr lang="en-US" sz="1800" b="1" dirty="0"/>
              <a:t> - </a:t>
            </a:r>
            <a:r>
              <a:rPr lang="en-US" sz="1800" dirty="0"/>
              <a:t>counting the women and children that would have been present – so, these huge crowds ate their fill, with food left over!  </a:t>
            </a:r>
            <a:r>
              <a:rPr lang="en-US" sz="1800" b="1" i="1" dirty="0"/>
              <a:t>And</a:t>
            </a:r>
            <a:r>
              <a:rPr lang="en-US" sz="1800" dirty="0"/>
              <a:t> the gospels maintain that </a:t>
            </a:r>
            <a:r>
              <a:rPr lang="en-US" sz="1800" b="1" dirty="0"/>
              <a:t>the storm </a:t>
            </a:r>
            <a:r>
              <a:rPr lang="en-US" sz="1800" dirty="0"/>
              <a:t>was calmed with a command, and the surface of </a:t>
            </a:r>
            <a:r>
              <a:rPr lang="en-US" sz="1800" b="1" i="1" dirty="0"/>
              <a:t>another</a:t>
            </a:r>
            <a:r>
              <a:rPr lang="en-US" sz="1800" dirty="0"/>
              <a:t> stormy sea became a </a:t>
            </a:r>
            <a:r>
              <a:rPr lang="en-US" sz="1800" b="1" dirty="0"/>
              <a:t>walkway </a:t>
            </a:r>
            <a:r>
              <a:rPr lang="en-US" sz="1800" dirty="0"/>
              <a:t>for Jesus!  And there were many fevers and incurable skin and tissue infections </a:t>
            </a:r>
            <a:r>
              <a:rPr lang="en-US" sz="1800" b="1" dirty="0"/>
              <a:t>such as leprosy </a:t>
            </a:r>
            <a:r>
              <a:rPr lang="en-US" sz="1800" dirty="0"/>
              <a:t>that were cured immediately with a touch from Jesus – almost 2000 years before anti-biotics were discovered that cure these diseases today!  					 	~But of all the fantastic stories “invented by the apostles and early Christians (again, “invented”, as many “intellectuals” would have you believe) the story of the resurrection of Jesus is certainly, far-and-away, the tallest tale of them all!  Parts of three days, dead!  His body’s cells </a:t>
            </a:r>
            <a:r>
              <a:rPr lang="en-US" sz="1800" b="1" i="1" dirty="0"/>
              <a:t>far beyond being revivable</a:t>
            </a:r>
            <a:r>
              <a:rPr lang="en-US" sz="1800" dirty="0"/>
              <a:t>!  And yet, the gospel make the fantastic claim that Jesus came back to life and was seen by hundreds of His followers!  But,.. but,… - “</a:t>
            </a:r>
            <a:r>
              <a:rPr lang="en-US" sz="1800" i="1" dirty="0"/>
              <a:t>They invented these stories</a:t>
            </a:r>
            <a:r>
              <a:rPr lang="en-US" sz="1800" dirty="0"/>
              <a:t>” say the skeptics! 		</a:t>
            </a:r>
          </a:p>
        </p:txBody>
      </p:sp>
      <p:pic>
        <p:nvPicPr>
          <p:cNvPr id="5" name="Picture 4">
            <a:extLst>
              <a:ext uri="{FF2B5EF4-FFF2-40B4-BE49-F238E27FC236}">
                <a16:creationId xmlns:a16="http://schemas.microsoft.com/office/drawing/2014/main" id="{E6747863-837F-5847-80A2-6318A31B10D6}"/>
              </a:ext>
            </a:extLst>
          </p:cNvPr>
          <p:cNvPicPr>
            <a:picLocks noChangeAspect="1"/>
          </p:cNvPicPr>
          <p:nvPr/>
        </p:nvPicPr>
        <p:blipFill>
          <a:blip r:embed="rId2"/>
          <a:stretch>
            <a:fillRect/>
          </a:stretch>
        </p:blipFill>
        <p:spPr>
          <a:xfrm>
            <a:off x="9673536" y="487017"/>
            <a:ext cx="2362752" cy="2623137"/>
          </a:xfrm>
          <a:prstGeom prst="rect">
            <a:avLst/>
          </a:prstGeom>
        </p:spPr>
      </p:pic>
      <p:sp>
        <p:nvSpPr>
          <p:cNvPr id="6" name="Slide Number Placeholder 5">
            <a:extLst>
              <a:ext uri="{FF2B5EF4-FFF2-40B4-BE49-F238E27FC236}">
                <a16:creationId xmlns:a16="http://schemas.microsoft.com/office/drawing/2014/main" id="{19395B27-096A-CC4B-BD6C-039F223862A8}"/>
              </a:ext>
            </a:extLst>
          </p:cNvPr>
          <p:cNvSpPr>
            <a:spLocks noGrp="1"/>
          </p:cNvSpPr>
          <p:nvPr>
            <p:ph type="sldNum" sz="quarter" idx="12"/>
          </p:nvPr>
        </p:nvSpPr>
        <p:spPr>
          <a:xfrm>
            <a:off x="11748052" y="6172200"/>
            <a:ext cx="360570" cy="393977"/>
          </a:xfrm>
        </p:spPr>
        <p:txBody>
          <a:bodyPr/>
          <a:lstStyle/>
          <a:p>
            <a:fld id="{F7A09BE6-E007-EF4B-89D2-D6BCAD6BE380}" type="slidenum">
              <a:rPr lang="en-US" smtClean="0"/>
              <a:t>2</a:t>
            </a:fld>
            <a:endParaRPr lang="en-US" dirty="0"/>
          </a:p>
        </p:txBody>
      </p:sp>
    </p:spTree>
    <p:extLst>
      <p:ext uri="{BB962C8B-B14F-4D97-AF65-F5344CB8AC3E}">
        <p14:creationId xmlns:p14="http://schemas.microsoft.com/office/powerpoint/2010/main" val="132814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04D78-6042-8A4C-88E3-962B8C345EB3}"/>
              </a:ext>
            </a:extLst>
          </p:cNvPr>
          <p:cNvSpPr>
            <a:spLocks noGrp="1"/>
          </p:cNvSpPr>
          <p:nvPr>
            <p:ph type="title"/>
          </p:nvPr>
        </p:nvSpPr>
        <p:spPr>
          <a:xfrm>
            <a:off x="838200" y="-139147"/>
            <a:ext cx="10515600" cy="4969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E69E7A26-BB05-5742-BE7D-CFEC277A1A13}"/>
              </a:ext>
            </a:extLst>
          </p:cNvPr>
          <p:cNvSpPr>
            <a:spLocks noGrp="1"/>
          </p:cNvSpPr>
          <p:nvPr>
            <p:ph idx="1"/>
          </p:nvPr>
        </p:nvSpPr>
        <p:spPr>
          <a:xfrm>
            <a:off x="0" y="0"/>
            <a:ext cx="12192000" cy="7116896"/>
          </a:xfrm>
        </p:spPr>
        <p:txBody>
          <a:bodyPr>
            <a:noAutofit/>
          </a:bodyPr>
          <a:lstStyle/>
          <a:p>
            <a:pPr marL="0" indent="0">
              <a:buNone/>
            </a:pPr>
            <a:r>
              <a:rPr lang="en-US" sz="1700" dirty="0"/>
              <a:t> </a:t>
            </a:r>
            <a:r>
              <a:rPr lang="en-US" sz="1700" b="1" dirty="0"/>
              <a:t>[</a:t>
            </a:r>
            <a:r>
              <a:rPr lang="en-US" sz="1650" b="1" dirty="0"/>
              <a:t>1 Cor. 15:3,4</a:t>
            </a:r>
            <a:r>
              <a:rPr lang="en-US" sz="1650" dirty="0"/>
              <a:t>]  Paul gave up his life promoting these basic tenant of the gospel.  He believed it – enough to expend His life for it! These apostolic claims are central to Christianity!  Christians believe the unbelievable!  But certainly not without reason, 			 or good evidence!  Some of the greatest minds in the last two thousand years have believed, and have spent a 			 lifetime collecting evidences and rationales for why they believed the unbelievable!  *I once had a long 			 conversation with a pastor of another denomination – a liberal one.  He was unusual in his denomination, and 			 actually was in trouble with his lesbian bishop because he believed in at least some of the miracles of Jesus – not 			 all - but some of them.  He did not believe in the inerrancy of scripture, and was actually one of those that 				 believed that the disciples and later Christians made up at least some of the miracle stories!  I couldn’t get him to 			 explain how he knew which ones were real and which ones were made up, but he did use some formula for 			 determining a biblical story’s authenticity.  BUT,.. I was relieved when he told me that one of the stories that he 			 adamantly believed was the resurrection of Jesus!  Even </a:t>
            </a:r>
            <a:r>
              <a:rPr lang="en-US" sz="1650" b="1" i="1" dirty="0"/>
              <a:t>he</a:t>
            </a:r>
            <a:r>
              <a:rPr lang="en-US" sz="1650" dirty="0"/>
              <a:t> knew that the resurrection was one of the central 			 tenants of Christianity,.. AND,.. that, as preposterous as the idea of resurrection from the dead is, in this case, it 			 </a:t>
            </a:r>
            <a:r>
              <a:rPr lang="en-US" sz="1650" b="1" i="1" dirty="0"/>
              <a:t>was</a:t>
            </a:r>
            <a:r>
              <a:rPr lang="en-US" sz="1650" dirty="0"/>
              <a:t> believable!  In fact, the only way to not believe is if someone is </a:t>
            </a:r>
            <a:r>
              <a:rPr lang="en-US" sz="1650" b="1" i="1" dirty="0"/>
              <a:t>determined</a:t>
            </a:r>
            <a:r>
              <a:rPr lang="en-US" sz="1650" dirty="0"/>
              <a:t> not to believe!  The truth is that 			 if one will not believe the evidence, there can be no persuading them. *If a person just will not to believe, even gravity cannot be proven! ~</a:t>
            </a:r>
            <a:r>
              <a:rPr lang="en-US" sz="2000" dirty="0"/>
              <a:t>T</a:t>
            </a:r>
            <a:r>
              <a:rPr lang="en-US" sz="1650" dirty="0"/>
              <a:t>he actual basis for the </a:t>
            </a:r>
            <a:r>
              <a:rPr lang="en-US" sz="1650" b="1" i="1" dirty="0"/>
              <a:t>Christian rationale </a:t>
            </a:r>
            <a:r>
              <a:rPr lang="en-US" sz="1650" dirty="0"/>
              <a:t>for believing in the miracles/resurrection of Jesus goes all the way back to,.. </a:t>
            </a:r>
            <a:r>
              <a:rPr lang="en-US" sz="1650" i="1" dirty="0"/>
              <a:t>belief in </a:t>
            </a:r>
            <a:r>
              <a:rPr lang="en-US" sz="1650" b="1" i="1" dirty="0"/>
              <a:t>creation</a:t>
            </a:r>
            <a:r>
              <a:rPr lang="en-US" sz="1650" b="1" dirty="0"/>
              <a:t>!</a:t>
            </a:r>
            <a:r>
              <a:rPr lang="en-US" sz="1650" dirty="0"/>
              <a:t>  We believe that the complex, chaotic-yet-structured workings of physics on earth and in the vast universe did not just happen!  Especially </a:t>
            </a:r>
            <a:r>
              <a:rPr lang="en-US" sz="1650" b="1" i="1" dirty="0"/>
              <a:t>organic</a:t>
            </a:r>
            <a:r>
              <a:rPr lang="en-US" sz="1650" dirty="0"/>
              <a:t> organization and it’s complexity even in a single cell, simply  does not happen out of,.. </a:t>
            </a:r>
            <a:r>
              <a:rPr lang="en-US" sz="1650" b="1" i="1" dirty="0"/>
              <a:t>nothing</a:t>
            </a:r>
            <a:r>
              <a:rPr lang="en-US" sz="1650" dirty="0"/>
              <a:t>!  Even scientists admit that there is not a chance of that ever happening,.. </a:t>
            </a:r>
            <a:r>
              <a:rPr lang="en-US" sz="1650" b="1" i="1" dirty="0"/>
              <a:t>EVER!</a:t>
            </a:r>
            <a:r>
              <a:rPr lang="en-US" sz="1650" dirty="0"/>
              <a:t>  So with </a:t>
            </a:r>
            <a:r>
              <a:rPr lang="en-US" sz="1650" b="1" i="1" dirty="0"/>
              <a:t>no evidence</a:t>
            </a:r>
            <a:r>
              <a:rPr lang="en-US" sz="1650" dirty="0"/>
              <a:t> that it ever could happen,..</a:t>
            </a:r>
            <a:r>
              <a:rPr lang="en-US" sz="1650" b="1" i="1" dirty="0"/>
              <a:t> NONE</a:t>
            </a:r>
            <a:r>
              <a:rPr lang="en-US" sz="1650" dirty="0"/>
              <a:t>,.. it takes far more faith to believe </a:t>
            </a:r>
            <a:r>
              <a:rPr lang="en-US" sz="1650" b="1" i="1" dirty="0"/>
              <a:t>science’s theories, </a:t>
            </a:r>
            <a:r>
              <a:rPr lang="en-US" sz="1650" dirty="0"/>
              <a:t>than to believe the biblical account of creation!  Instead, we believe in an all-knowing, all-powerful, eternally pre-existent Creator, who created,.. and our evidence of His existence </a:t>
            </a:r>
            <a:r>
              <a:rPr lang="en-US" sz="1650" b="1" i="1" dirty="0"/>
              <a:t>surrounds us – “The Heavens (and earth) declare the glory of God” – </a:t>
            </a:r>
            <a:r>
              <a:rPr lang="en-US" sz="1650" dirty="0"/>
              <a:t>and if we believe, as the Bible portrays, that science verifies that He created the incredible array of life on this planet, and that death was the terrible penalty for the rebellion and separation of humankind from their Creator,.. then it is logical that He possesses the power of life,.. and death!  Believing that, it is rational and logical to believe in </a:t>
            </a:r>
            <a:r>
              <a:rPr lang="en-US" sz="1650" b="1" i="1" dirty="0"/>
              <a:t>ALL</a:t>
            </a:r>
            <a:r>
              <a:rPr lang="en-US" sz="1650" dirty="0"/>
              <a:t> the miracles of Jesus!  It would be a rather simple thing for the one who would have conceived of the building blocks of matter and of living things, and spoke them into existence, to have commanded small alterations, especially correcting imperfection of the fall in His own creations. To us it looks like a miracle.  To Him it was just another act of creation!</a:t>
            </a:r>
            <a:r>
              <a:rPr lang="en-US" sz="1650" b="1" dirty="0"/>
              <a:t> 	 ~[</a:t>
            </a:r>
            <a:r>
              <a:rPr lang="en-US" sz="2000" b="1" dirty="0"/>
              <a:t>J</a:t>
            </a:r>
            <a:r>
              <a:rPr lang="en-US" sz="1650" b="1" dirty="0"/>
              <a:t>ohn 1:1,2] - </a:t>
            </a:r>
            <a:r>
              <a:rPr lang="en-US" sz="1650" dirty="0"/>
              <a:t>John says here that </a:t>
            </a:r>
            <a:r>
              <a:rPr lang="en-US" sz="1650" b="1" i="1" dirty="0"/>
              <a:t>Jesus (The Word)</a:t>
            </a:r>
            <a:r>
              <a:rPr lang="en-US" sz="1650" dirty="0"/>
              <a:t> was the Creator!  We know from other biblical passages that the God the Father and the Holy Spirit were also fulfilling their roles in creation!  So then - in the Bible’s </a:t>
            </a:r>
            <a:r>
              <a:rPr lang="en-US" sz="1650" b="1" i="1" dirty="0"/>
              <a:t>New</a:t>
            </a:r>
            <a:r>
              <a:rPr lang="en-US" sz="1650" dirty="0"/>
              <a:t> Testament, we learn that all three members of the Godhead were also involved in the resurrection!  </a:t>
            </a:r>
            <a:r>
              <a:rPr lang="en-US" sz="1650" b="1" dirty="0"/>
              <a:t>Jesus </a:t>
            </a:r>
            <a:r>
              <a:rPr lang="en-US" sz="1650" dirty="0"/>
              <a:t>raised Himself (Jn. 10:17,18), </a:t>
            </a:r>
            <a:r>
              <a:rPr lang="en-US" sz="1650" b="1" dirty="0"/>
              <a:t>the Father </a:t>
            </a:r>
            <a:r>
              <a:rPr lang="en-US" sz="1650" dirty="0"/>
              <a:t>raised him (Gal. 1:1), and the </a:t>
            </a:r>
            <a:r>
              <a:rPr lang="en-US" sz="1650" b="1" dirty="0"/>
              <a:t>Holy Spiri</a:t>
            </a:r>
            <a:r>
              <a:rPr lang="en-US" sz="1650" dirty="0"/>
              <a:t>t raised Him from the dead (1 Pet. 3:18).  </a:t>
            </a:r>
            <a:r>
              <a:rPr lang="en-US" sz="1650" b="1" dirty="0"/>
              <a:t>Acts 2:24 </a:t>
            </a:r>
            <a:r>
              <a:rPr lang="en-US" sz="1650" dirty="0"/>
              <a:t>says that “</a:t>
            </a:r>
            <a:r>
              <a:rPr lang="en-US" sz="1650" b="1" i="1" dirty="0"/>
              <a:t>GOD</a:t>
            </a:r>
            <a:r>
              <a:rPr lang="en-US" sz="1650" dirty="0"/>
              <a:t>” raised Jesus from the dead!  In </a:t>
            </a:r>
            <a:r>
              <a:rPr lang="en-US" sz="1650" b="1" dirty="0"/>
              <a:t>[*Rev. 1:18]</a:t>
            </a:r>
            <a:r>
              <a:rPr lang="en-US" sz="1650" dirty="0"/>
              <a:t> Jesus proclaims to John, the observer, that he hold the keys to death and hell – imagery for the fact that He can “unlock” death if He needs to – and He proved that He could!</a:t>
            </a:r>
          </a:p>
        </p:txBody>
      </p:sp>
      <p:sp>
        <p:nvSpPr>
          <p:cNvPr id="4" name="Slide Number Placeholder 3">
            <a:extLst>
              <a:ext uri="{FF2B5EF4-FFF2-40B4-BE49-F238E27FC236}">
                <a16:creationId xmlns:a16="http://schemas.microsoft.com/office/drawing/2014/main" id="{D745BE61-DB16-2042-9F51-2EC3DB62C3E3}"/>
              </a:ext>
            </a:extLst>
          </p:cNvPr>
          <p:cNvSpPr>
            <a:spLocks noGrp="1"/>
          </p:cNvSpPr>
          <p:nvPr>
            <p:ph type="sldNum" sz="quarter" idx="12"/>
          </p:nvPr>
        </p:nvSpPr>
        <p:spPr>
          <a:xfrm>
            <a:off x="11897032" y="6356350"/>
            <a:ext cx="294968" cy="365125"/>
          </a:xfrm>
        </p:spPr>
        <p:txBody>
          <a:bodyPr/>
          <a:lstStyle/>
          <a:p>
            <a:fld id="{F7A09BE6-E007-EF4B-89D2-D6BCAD6BE380}" type="slidenum">
              <a:rPr lang="en-US" smtClean="0"/>
              <a:t>3</a:t>
            </a:fld>
            <a:endParaRPr lang="en-US" dirty="0"/>
          </a:p>
        </p:txBody>
      </p:sp>
      <p:pic>
        <p:nvPicPr>
          <p:cNvPr id="8" name="Picture 7">
            <a:extLst>
              <a:ext uri="{FF2B5EF4-FFF2-40B4-BE49-F238E27FC236}">
                <a16:creationId xmlns:a16="http://schemas.microsoft.com/office/drawing/2014/main" id="{535B9C32-3770-CB41-8EC8-EE02DC4F3F75}"/>
              </a:ext>
            </a:extLst>
          </p:cNvPr>
          <p:cNvPicPr>
            <a:picLocks noChangeAspect="1"/>
          </p:cNvPicPr>
          <p:nvPr/>
        </p:nvPicPr>
        <p:blipFill>
          <a:blip r:embed="rId2"/>
          <a:stretch>
            <a:fillRect/>
          </a:stretch>
        </p:blipFill>
        <p:spPr>
          <a:xfrm>
            <a:off x="9819861" y="286438"/>
            <a:ext cx="2254625" cy="2677099"/>
          </a:xfrm>
          <a:prstGeom prst="rect">
            <a:avLst/>
          </a:prstGeom>
        </p:spPr>
      </p:pic>
    </p:spTree>
    <p:extLst>
      <p:ext uri="{BB962C8B-B14F-4D97-AF65-F5344CB8AC3E}">
        <p14:creationId xmlns:p14="http://schemas.microsoft.com/office/powerpoint/2010/main" val="1585436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04D78-6042-8A4C-88E3-962B8C345EB3}"/>
              </a:ext>
            </a:extLst>
          </p:cNvPr>
          <p:cNvSpPr>
            <a:spLocks noGrp="1"/>
          </p:cNvSpPr>
          <p:nvPr>
            <p:ph type="title"/>
          </p:nvPr>
        </p:nvSpPr>
        <p:spPr>
          <a:xfrm>
            <a:off x="838200" y="-139147"/>
            <a:ext cx="10515600" cy="4969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E69E7A26-BB05-5742-BE7D-CFEC277A1A13}"/>
              </a:ext>
            </a:extLst>
          </p:cNvPr>
          <p:cNvSpPr>
            <a:spLocks noGrp="1"/>
          </p:cNvSpPr>
          <p:nvPr>
            <p:ph idx="1"/>
          </p:nvPr>
        </p:nvSpPr>
        <p:spPr>
          <a:xfrm>
            <a:off x="0" y="0"/>
            <a:ext cx="12192000" cy="7167716"/>
          </a:xfrm>
        </p:spPr>
        <p:txBody>
          <a:bodyPr>
            <a:normAutofit lnSpcReduction="10000"/>
          </a:bodyPr>
          <a:lstStyle/>
          <a:p>
            <a:pPr marL="0" indent="0">
              <a:buNone/>
            </a:pPr>
            <a:r>
              <a:rPr lang="en-US" sz="1800" dirty="0"/>
              <a:t>So believing in creation and in a Creator is the prerequisite for believing in the resurrection of Jesus, the Creator, from the dead.  Then, everything makes sense!  Jesus earned the keys to unlock death by, Himself, returning to life! 			  If we have a God who can do anything He wants – with the universe itself as proof of it – and who 				 comes equipped with </a:t>
            </a:r>
            <a:r>
              <a:rPr lang="en-US" sz="1800" b="1" i="1" dirty="0"/>
              <a:t>omnipotence</a:t>
            </a:r>
            <a:r>
              <a:rPr lang="en-US" sz="1800" dirty="0"/>
              <a:t> - then He can surely bring off a powerful resurrection – 				 unlocking death for Himself, and promising to do the same for His followers, </a:t>
            </a:r>
            <a:r>
              <a:rPr lang="en-US" sz="1800" i="1" dirty="0"/>
              <a:t>gifting</a:t>
            </a:r>
            <a:r>
              <a:rPr lang="en-US" sz="1800" dirty="0"/>
              <a:t> them with life 				 after death – with the resurrection of their own bodies, and with “eternal life” for body and soul!  			All the Miracles, and especially the resurrection, were also necessary for verifying that everything 				 that Jesus said and did during His ministry years – all the otherwise preposterous claims He made 	 			 </a:t>
            </a:r>
            <a:r>
              <a:rPr lang="en-US" sz="1800" b="1" i="1" dirty="0"/>
              <a:t>were not preposterous after all, but absolutely legitimate!  They were true</a:t>
            </a:r>
            <a:r>
              <a:rPr lang="en-US" sz="1800" dirty="0"/>
              <a:t>!  That means that 				 when He forgave the paralytic’s sins – the guy that was lowered through the roof by his friends - 				 He actually </a:t>
            </a:r>
            <a:r>
              <a:rPr lang="en-US" sz="1800" b="1" i="1" dirty="0"/>
              <a:t>could</a:t>
            </a:r>
            <a:r>
              <a:rPr lang="en-US" sz="1800" dirty="0"/>
              <a:t> forgive His sins when He said the man’s sins were forgiven!  It was stated by His 				 enemies who heard Him say this, that </a:t>
            </a:r>
            <a:r>
              <a:rPr lang="en-US" sz="1800" b="1" i="1" dirty="0"/>
              <a:t>only God </a:t>
            </a:r>
            <a:r>
              <a:rPr lang="en-US" sz="1800" dirty="0"/>
              <a:t>can forgive and eradicate sins </a:t>
            </a:r>
            <a:r>
              <a:rPr lang="en-US" sz="1800" b="1" dirty="0"/>
              <a:t>[Mark 2:5-7]</a:t>
            </a:r>
            <a:r>
              <a:rPr lang="en-US" sz="1800" dirty="0"/>
              <a:t>!  The undeniable inference is that Jesus is God!  This also means that when He was worshipped - by Thomas </a:t>
            </a:r>
            <a:r>
              <a:rPr lang="en-US" sz="1800" b="1" i="1" dirty="0"/>
              <a:t>(“My Lord and my God!”</a:t>
            </a:r>
            <a:r>
              <a:rPr lang="en-US" sz="1800" dirty="0"/>
              <a:t>), by Peter – “</a:t>
            </a:r>
            <a:r>
              <a:rPr lang="en-US" sz="1800" b="1" i="1" dirty="0"/>
              <a:t>You are the Christ, the Son of God” </a:t>
            </a:r>
            <a:r>
              <a:rPr lang="en-US" sz="1800" dirty="0"/>
              <a:t>and many others, He accepted that worship without giving rebuttal!  It means that He was either a cynical fraud, or He was completely,.. God!  But it is </a:t>
            </a:r>
            <a:r>
              <a:rPr lang="en-US" sz="1800" b="1" dirty="0"/>
              <a:t>the resurrection</a:t>
            </a:r>
            <a:r>
              <a:rPr lang="en-US" sz="1800" dirty="0"/>
              <a:t> that is the ultimate proof that He couldn’t have been a trickster and a fraud!  Many safeguards were taken by the enemies of Jesus, who strongly suspected His disciples would try to pull a fast one – like, fake a resurrection!  His disciples were severely disillusioned by the death of Jesus on the cross – too much so to try an elaborate hoax!  </a:t>
            </a:r>
            <a:r>
              <a:rPr lang="en-US" sz="1800" b="1" i="1" dirty="0"/>
              <a:t>That</a:t>
            </a:r>
            <a:r>
              <a:rPr lang="en-US" sz="1800" dirty="0"/>
              <a:t> doesn’t make sense!  They were </a:t>
            </a:r>
            <a:r>
              <a:rPr lang="en-US" sz="1800" b="1" dirty="0"/>
              <a:t>defeated, afraid, DONE!  </a:t>
            </a:r>
            <a:r>
              <a:rPr lang="en-US" sz="1800" dirty="0"/>
              <a:t>No,.. they had no hoax in them!	 ~</a:t>
            </a:r>
            <a:r>
              <a:rPr lang="en-US" sz="2400" dirty="0"/>
              <a:t>S</a:t>
            </a:r>
            <a:r>
              <a:rPr lang="en-US" sz="1800" dirty="0"/>
              <a:t>o, for Jesus to die and actually come back to life, </a:t>
            </a:r>
            <a:r>
              <a:rPr lang="en-US" sz="1800" i="1" dirty="0"/>
              <a:t>which He clearly did</a:t>
            </a:r>
            <a:r>
              <a:rPr lang="en-US" sz="1800" dirty="0"/>
              <a:t>,.. meant that He had to have had the complete approval of Almighty God the Father for </a:t>
            </a:r>
            <a:r>
              <a:rPr lang="en-US" sz="1800" b="1" i="1" dirty="0"/>
              <a:t>EVERYTHING </a:t>
            </a:r>
            <a:r>
              <a:rPr lang="en-US" sz="1800" dirty="0"/>
              <a:t>He had done and said!  So, the resurrection </a:t>
            </a:r>
            <a:r>
              <a:rPr lang="en-US" sz="1800" b="1" i="1" dirty="0"/>
              <a:t>WAS</a:t>
            </a:r>
            <a:r>
              <a:rPr lang="en-US" sz="1800" dirty="0"/>
              <a:t> God’s </a:t>
            </a:r>
            <a:r>
              <a:rPr lang="en-US" sz="1800" b="1" i="1" dirty="0"/>
              <a:t>final stamp of approval</a:t>
            </a:r>
            <a:r>
              <a:rPr lang="en-US" sz="1800" dirty="0"/>
              <a:t>!  After the resurrection, it just makes sense to go where the evidence leads – that He was God and that as God, He could do what He said He came to do – deal with our sin!  Sin is the BIG issue here!  God was finding a way to forgive our sins – to deal with them appropriately and with finality, that we might be reconciled with Him!  At the cross Jesus accomplished it – He dealt with our sin – and then, the empty tomb </a:t>
            </a:r>
            <a:r>
              <a:rPr lang="en-US" sz="1800" b="1" i="1" dirty="0"/>
              <a:t>verifies and validates</a:t>
            </a:r>
            <a:r>
              <a:rPr lang="en-US" sz="1800" dirty="0"/>
              <a:t> it!  And if He had the authority and approval of God the Father to forgive people’s sin back then,.. Then He can certainly forgive my sin, and yours </a:t>
            </a:r>
            <a:r>
              <a:rPr lang="en-US" sz="1800" b="1" i="1" dirty="0"/>
              <a:t>today</a:t>
            </a:r>
            <a:r>
              <a:rPr lang="en-US" sz="1800" dirty="0"/>
              <a:t>! 					 ~And finally, one last, but essential thing - the resurrection is our assurance that </a:t>
            </a:r>
            <a:r>
              <a:rPr lang="en-US" sz="1800" b="1" i="1" dirty="0"/>
              <a:t>Jesus is personal</a:t>
            </a:r>
            <a:r>
              <a:rPr lang="en-US" sz="1800" dirty="0"/>
              <a:t>!  The faith we have in Jesus is not just a belief system stuck in the pages of a book!  The empty tomb means that Jesus is </a:t>
            </a:r>
            <a:r>
              <a:rPr lang="en-US" sz="1800" b="1" i="1" dirty="0"/>
              <a:t>alive</a:t>
            </a:r>
            <a:r>
              <a:rPr lang="en-US" sz="1800" dirty="0"/>
              <a:t> eternally!  Now – importantly – we </a:t>
            </a:r>
            <a:r>
              <a:rPr lang="en-US" sz="1800" b="1" i="1" dirty="0"/>
              <a:t>LEARN about</a:t>
            </a:r>
            <a:r>
              <a:rPr lang="en-US" sz="1800" dirty="0"/>
              <a:t> Jesus from the Apostles accounts in the pages of the scriptures, </a:t>
            </a:r>
            <a:r>
              <a:rPr lang="en-US" sz="1800" b="1" i="1" dirty="0"/>
              <a:t>but we </a:t>
            </a:r>
            <a:r>
              <a:rPr lang="en-US" sz="1800" b="1" i="1" u="sng" dirty="0"/>
              <a:t>experience Him </a:t>
            </a:r>
            <a:r>
              <a:rPr lang="en-US" sz="1800" b="1" i="1" dirty="0"/>
              <a:t>in real time and in real relationship!</a:t>
            </a:r>
            <a:r>
              <a:rPr lang="en-US" sz="1800" dirty="0"/>
              <a:t>  In this daily relationship, we are learning to love and appreciate Him more and more!  We confess our sins to Him, we pray to Him and ask for His help and His guidance!  We actually feel His presence, and find comfort and assurance in it!  We daily - moment by moment - live to obey and please Him </a:t>
            </a:r>
            <a:r>
              <a:rPr lang="en-US" sz="1800"/>
              <a:t>- live </a:t>
            </a:r>
            <a:r>
              <a:rPr lang="en-US" sz="1800" dirty="0"/>
              <a:t>to make Him smile!  </a:t>
            </a:r>
          </a:p>
        </p:txBody>
      </p:sp>
      <p:sp>
        <p:nvSpPr>
          <p:cNvPr id="4" name="Slide Number Placeholder 3">
            <a:extLst>
              <a:ext uri="{FF2B5EF4-FFF2-40B4-BE49-F238E27FC236}">
                <a16:creationId xmlns:a16="http://schemas.microsoft.com/office/drawing/2014/main" id="{91EF46E0-5AF3-CF4B-925B-67F74C308A94}"/>
              </a:ext>
            </a:extLst>
          </p:cNvPr>
          <p:cNvSpPr>
            <a:spLocks noGrp="1"/>
          </p:cNvSpPr>
          <p:nvPr>
            <p:ph type="sldNum" sz="quarter" idx="12"/>
          </p:nvPr>
        </p:nvSpPr>
        <p:spPr>
          <a:xfrm>
            <a:off x="11916696" y="6356350"/>
            <a:ext cx="275303" cy="365125"/>
          </a:xfrm>
        </p:spPr>
        <p:txBody>
          <a:bodyPr/>
          <a:lstStyle/>
          <a:p>
            <a:fld id="{F7A09BE6-E007-EF4B-89D2-D6BCAD6BE380}" type="slidenum">
              <a:rPr lang="en-US" smtClean="0"/>
              <a:t>4</a:t>
            </a:fld>
            <a:endParaRPr lang="en-US" dirty="0"/>
          </a:p>
        </p:txBody>
      </p:sp>
      <p:pic>
        <p:nvPicPr>
          <p:cNvPr id="6" name="Picture 5">
            <a:extLst>
              <a:ext uri="{FF2B5EF4-FFF2-40B4-BE49-F238E27FC236}">
                <a16:creationId xmlns:a16="http://schemas.microsoft.com/office/drawing/2014/main" id="{3127B7CF-31F6-A044-B101-C50D6DAE224D}"/>
              </a:ext>
            </a:extLst>
          </p:cNvPr>
          <p:cNvPicPr>
            <a:picLocks noChangeAspect="1"/>
          </p:cNvPicPr>
          <p:nvPr/>
        </p:nvPicPr>
        <p:blipFill>
          <a:blip r:embed="rId2"/>
          <a:stretch>
            <a:fillRect/>
          </a:stretch>
        </p:blipFill>
        <p:spPr>
          <a:xfrm>
            <a:off x="9320270" y="286439"/>
            <a:ext cx="2734077" cy="2059729"/>
          </a:xfrm>
          <a:prstGeom prst="rect">
            <a:avLst/>
          </a:prstGeom>
        </p:spPr>
      </p:pic>
    </p:spTree>
    <p:extLst>
      <p:ext uri="{BB962C8B-B14F-4D97-AF65-F5344CB8AC3E}">
        <p14:creationId xmlns:p14="http://schemas.microsoft.com/office/powerpoint/2010/main" val="792987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3934</TotalTime>
  <Words>106</Words>
  <Application>Microsoft Macintosh PowerPoint</Application>
  <PresentationFormat>Widescreen</PresentationFormat>
  <Paragraphs>9</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Engravers MT</vt:lpstr>
      <vt:lpstr>Matura MT Script Capitals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55</cp:revision>
  <dcterms:created xsi:type="dcterms:W3CDTF">2025-04-17T04:31:56Z</dcterms:created>
  <dcterms:modified xsi:type="dcterms:W3CDTF">2025-04-20T13:52:21Z</dcterms:modified>
</cp:coreProperties>
</file>