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8" r:id="rId2"/>
    <p:sldId id="260" r:id="rId3"/>
    <p:sldId id="262"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5190"/>
  </p:normalViewPr>
  <p:slideViewPr>
    <p:cSldViewPr snapToGrid="0" snapToObjects="1">
      <p:cViewPr varScale="1">
        <p:scale>
          <a:sx n="122" d="100"/>
          <a:sy n="122" d="100"/>
        </p:scale>
        <p:origin x="760"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6F129-6259-F14D-B3A4-F83751611E9D}" type="datetimeFigureOut">
              <a:rPr lang="en-US" smtClean="0"/>
              <a:t>4/27/25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0E444-841E-E14D-AE6F-EB283B08DB5C}" type="slidenum">
              <a:rPr lang="en-US" smtClean="0"/>
              <a:t>‹#›</a:t>
            </a:fld>
            <a:endParaRPr lang="en-US" dirty="0"/>
          </a:p>
        </p:txBody>
      </p:sp>
    </p:spTree>
    <p:extLst>
      <p:ext uri="{BB962C8B-B14F-4D97-AF65-F5344CB8AC3E}">
        <p14:creationId xmlns:p14="http://schemas.microsoft.com/office/powerpoint/2010/main" val="134302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0E444-841E-E14D-AE6F-EB283B08DB5C}" type="slidenum">
              <a:rPr lang="en-US" smtClean="0"/>
              <a:t>4</a:t>
            </a:fld>
            <a:endParaRPr lang="en-US" dirty="0"/>
          </a:p>
        </p:txBody>
      </p:sp>
    </p:spTree>
    <p:extLst>
      <p:ext uri="{BB962C8B-B14F-4D97-AF65-F5344CB8AC3E}">
        <p14:creationId xmlns:p14="http://schemas.microsoft.com/office/powerpoint/2010/main" val="2776152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6FFFE-DD0C-494E-A595-FC91DB1136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5B093B-E49D-824A-86C8-E46BFD983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5C2635-6D09-DE44-B2F6-A91A8832E487}"/>
              </a:ext>
            </a:extLst>
          </p:cNvPr>
          <p:cNvSpPr>
            <a:spLocks noGrp="1"/>
          </p:cNvSpPr>
          <p:nvPr>
            <p:ph type="dt" sz="half" idx="10"/>
          </p:nvPr>
        </p:nvSpPr>
        <p:spPr/>
        <p:txBody>
          <a:bodyPr/>
          <a:lstStyle/>
          <a:p>
            <a:fld id="{293DFCAC-3C00-8E4F-B529-426B68E3CA27}" type="datetime1">
              <a:rPr lang="en-US" smtClean="0"/>
              <a:t>4/27/25</a:t>
            </a:fld>
            <a:endParaRPr lang="en-US" dirty="0"/>
          </a:p>
        </p:txBody>
      </p:sp>
      <p:sp>
        <p:nvSpPr>
          <p:cNvPr id="5" name="Footer Placeholder 4">
            <a:extLst>
              <a:ext uri="{FF2B5EF4-FFF2-40B4-BE49-F238E27FC236}">
                <a16:creationId xmlns:a16="http://schemas.microsoft.com/office/drawing/2014/main" id="{AF4DD756-6015-1642-96B9-258E718BE0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0ABBA1-9F55-E840-867B-074B1E408DE6}"/>
              </a:ext>
            </a:extLst>
          </p:cNvPr>
          <p:cNvSpPr>
            <a:spLocks noGrp="1"/>
          </p:cNvSpPr>
          <p:nvPr>
            <p:ph type="sldNum" sz="quarter" idx="12"/>
          </p:nvPr>
        </p:nvSpPr>
        <p:spPr/>
        <p:txBody>
          <a:bodyPr/>
          <a:lstStyle/>
          <a:p>
            <a:fld id="{087DF2D4-5886-5346-A9CC-DF0D1EC5B262}" type="slidenum">
              <a:rPr lang="en-US" smtClean="0"/>
              <a:t>‹#›</a:t>
            </a:fld>
            <a:endParaRPr lang="en-US" dirty="0"/>
          </a:p>
        </p:txBody>
      </p:sp>
    </p:spTree>
    <p:extLst>
      <p:ext uri="{BB962C8B-B14F-4D97-AF65-F5344CB8AC3E}">
        <p14:creationId xmlns:p14="http://schemas.microsoft.com/office/powerpoint/2010/main" val="176300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EC04F-6249-4544-9266-C2CCA336FD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9C2797-9FE5-274F-BC6B-FB3DF85579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7CDF75-1D46-4944-A350-6DFEB2918150}"/>
              </a:ext>
            </a:extLst>
          </p:cNvPr>
          <p:cNvSpPr>
            <a:spLocks noGrp="1"/>
          </p:cNvSpPr>
          <p:nvPr>
            <p:ph type="dt" sz="half" idx="10"/>
          </p:nvPr>
        </p:nvSpPr>
        <p:spPr/>
        <p:txBody>
          <a:bodyPr/>
          <a:lstStyle/>
          <a:p>
            <a:fld id="{54FE9BD1-95E8-6E40-84EF-BF39BF6E5802}" type="datetime1">
              <a:rPr lang="en-US" smtClean="0"/>
              <a:t>4/27/25</a:t>
            </a:fld>
            <a:endParaRPr lang="en-US" dirty="0"/>
          </a:p>
        </p:txBody>
      </p:sp>
      <p:sp>
        <p:nvSpPr>
          <p:cNvPr id="5" name="Footer Placeholder 4">
            <a:extLst>
              <a:ext uri="{FF2B5EF4-FFF2-40B4-BE49-F238E27FC236}">
                <a16:creationId xmlns:a16="http://schemas.microsoft.com/office/drawing/2014/main" id="{276585F9-54CE-954A-A045-10F81B0BBD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6A8D5D-7607-1F48-9EF4-F409C6978B0E}"/>
              </a:ext>
            </a:extLst>
          </p:cNvPr>
          <p:cNvSpPr>
            <a:spLocks noGrp="1"/>
          </p:cNvSpPr>
          <p:nvPr>
            <p:ph type="sldNum" sz="quarter" idx="12"/>
          </p:nvPr>
        </p:nvSpPr>
        <p:spPr/>
        <p:txBody>
          <a:bodyPr/>
          <a:lstStyle/>
          <a:p>
            <a:fld id="{087DF2D4-5886-5346-A9CC-DF0D1EC5B262}" type="slidenum">
              <a:rPr lang="en-US" smtClean="0"/>
              <a:t>‹#›</a:t>
            </a:fld>
            <a:endParaRPr lang="en-US" dirty="0"/>
          </a:p>
        </p:txBody>
      </p:sp>
    </p:spTree>
    <p:extLst>
      <p:ext uri="{BB962C8B-B14F-4D97-AF65-F5344CB8AC3E}">
        <p14:creationId xmlns:p14="http://schemas.microsoft.com/office/powerpoint/2010/main" val="281108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245C59-BF9F-8F4D-92DE-394D20227B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C5B638-5659-4245-BB25-55E2B65FD9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6905B-C238-CD4C-A0B1-93DD64495F74}"/>
              </a:ext>
            </a:extLst>
          </p:cNvPr>
          <p:cNvSpPr>
            <a:spLocks noGrp="1"/>
          </p:cNvSpPr>
          <p:nvPr>
            <p:ph type="dt" sz="half" idx="10"/>
          </p:nvPr>
        </p:nvSpPr>
        <p:spPr/>
        <p:txBody>
          <a:bodyPr/>
          <a:lstStyle/>
          <a:p>
            <a:fld id="{ADAE4565-4954-1A4F-9DBB-D104C9734288}" type="datetime1">
              <a:rPr lang="en-US" smtClean="0"/>
              <a:t>4/27/25</a:t>
            </a:fld>
            <a:endParaRPr lang="en-US" dirty="0"/>
          </a:p>
        </p:txBody>
      </p:sp>
      <p:sp>
        <p:nvSpPr>
          <p:cNvPr id="5" name="Footer Placeholder 4">
            <a:extLst>
              <a:ext uri="{FF2B5EF4-FFF2-40B4-BE49-F238E27FC236}">
                <a16:creationId xmlns:a16="http://schemas.microsoft.com/office/drawing/2014/main" id="{11E41687-59DA-3344-BF20-3B264F15DF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41A73A-5E98-DA46-B32A-400D17F745A6}"/>
              </a:ext>
            </a:extLst>
          </p:cNvPr>
          <p:cNvSpPr>
            <a:spLocks noGrp="1"/>
          </p:cNvSpPr>
          <p:nvPr>
            <p:ph type="sldNum" sz="quarter" idx="12"/>
          </p:nvPr>
        </p:nvSpPr>
        <p:spPr/>
        <p:txBody>
          <a:bodyPr/>
          <a:lstStyle/>
          <a:p>
            <a:fld id="{087DF2D4-5886-5346-A9CC-DF0D1EC5B262}" type="slidenum">
              <a:rPr lang="en-US" smtClean="0"/>
              <a:t>‹#›</a:t>
            </a:fld>
            <a:endParaRPr lang="en-US" dirty="0"/>
          </a:p>
        </p:txBody>
      </p:sp>
    </p:spTree>
    <p:extLst>
      <p:ext uri="{BB962C8B-B14F-4D97-AF65-F5344CB8AC3E}">
        <p14:creationId xmlns:p14="http://schemas.microsoft.com/office/powerpoint/2010/main" val="29698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51E3-3EBF-E844-9517-6DA35264ED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858CF3-05BE-554C-AB0F-D407B7E4D0B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593EE-7EF5-8E44-BFFE-B34C22A9F3A0}"/>
              </a:ext>
            </a:extLst>
          </p:cNvPr>
          <p:cNvSpPr>
            <a:spLocks noGrp="1"/>
          </p:cNvSpPr>
          <p:nvPr>
            <p:ph type="dt" sz="half" idx="10"/>
          </p:nvPr>
        </p:nvSpPr>
        <p:spPr/>
        <p:txBody>
          <a:bodyPr/>
          <a:lstStyle/>
          <a:p>
            <a:fld id="{B283D143-6DEF-2B47-B64D-59CFB3C83844}" type="datetime1">
              <a:rPr lang="en-US" smtClean="0"/>
              <a:t>4/27/25</a:t>
            </a:fld>
            <a:endParaRPr lang="en-US" dirty="0"/>
          </a:p>
        </p:txBody>
      </p:sp>
      <p:sp>
        <p:nvSpPr>
          <p:cNvPr id="5" name="Footer Placeholder 4">
            <a:extLst>
              <a:ext uri="{FF2B5EF4-FFF2-40B4-BE49-F238E27FC236}">
                <a16:creationId xmlns:a16="http://schemas.microsoft.com/office/drawing/2014/main" id="{6766E14A-D4B0-CA4E-BA9A-84C9F2CA87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F4AA73-3065-B54C-95F3-EE18A19C2101}"/>
              </a:ext>
            </a:extLst>
          </p:cNvPr>
          <p:cNvSpPr>
            <a:spLocks noGrp="1"/>
          </p:cNvSpPr>
          <p:nvPr>
            <p:ph type="sldNum" sz="quarter" idx="12"/>
          </p:nvPr>
        </p:nvSpPr>
        <p:spPr/>
        <p:txBody>
          <a:bodyPr/>
          <a:lstStyle/>
          <a:p>
            <a:fld id="{087DF2D4-5886-5346-A9CC-DF0D1EC5B262}" type="slidenum">
              <a:rPr lang="en-US" smtClean="0"/>
              <a:t>‹#›</a:t>
            </a:fld>
            <a:endParaRPr lang="en-US" dirty="0"/>
          </a:p>
        </p:txBody>
      </p:sp>
    </p:spTree>
    <p:extLst>
      <p:ext uri="{BB962C8B-B14F-4D97-AF65-F5344CB8AC3E}">
        <p14:creationId xmlns:p14="http://schemas.microsoft.com/office/powerpoint/2010/main" val="185166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2C3AC-C2DD-1942-93A5-821FE3717C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5FE338-8D08-0F40-875C-A57DEF3B40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91349D-5BFC-AB46-8112-7DAFAF141719}"/>
              </a:ext>
            </a:extLst>
          </p:cNvPr>
          <p:cNvSpPr>
            <a:spLocks noGrp="1"/>
          </p:cNvSpPr>
          <p:nvPr>
            <p:ph type="dt" sz="half" idx="10"/>
          </p:nvPr>
        </p:nvSpPr>
        <p:spPr/>
        <p:txBody>
          <a:bodyPr/>
          <a:lstStyle/>
          <a:p>
            <a:fld id="{F0DA9140-2DC2-5447-BC5F-427F9C654C51}" type="datetime1">
              <a:rPr lang="en-US" smtClean="0"/>
              <a:t>4/27/25</a:t>
            </a:fld>
            <a:endParaRPr lang="en-US" dirty="0"/>
          </a:p>
        </p:txBody>
      </p:sp>
      <p:sp>
        <p:nvSpPr>
          <p:cNvPr id="5" name="Footer Placeholder 4">
            <a:extLst>
              <a:ext uri="{FF2B5EF4-FFF2-40B4-BE49-F238E27FC236}">
                <a16:creationId xmlns:a16="http://schemas.microsoft.com/office/drawing/2014/main" id="{9B057514-A8AA-7345-A617-63FD29DC10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1F2A7D-04E9-5B43-B1D9-FA0F5F2C281C}"/>
              </a:ext>
            </a:extLst>
          </p:cNvPr>
          <p:cNvSpPr>
            <a:spLocks noGrp="1"/>
          </p:cNvSpPr>
          <p:nvPr>
            <p:ph type="sldNum" sz="quarter" idx="12"/>
          </p:nvPr>
        </p:nvSpPr>
        <p:spPr/>
        <p:txBody>
          <a:bodyPr/>
          <a:lstStyle/>
          <a:p>
            <a:fld id="{087DF2D4-5886-5346-A9CC-DF0D1EC5B262}" type="slidenum">
              <a:rPr lang="en-US" smtClean="0"/>
              <a:t>‹#›</a:t>
            </a:fld>
            <a:endParaRPr lang="en-US" dirty="0"/>
          </a:p>
        </p:txBody>
      </p:sp>
    </p:spTree>
    <p:extLst>
      <p:ext uri="{BB962C8B-B14F-4D97-AF65-F5344CB8AC3E}">
        <p14:creationId xmlns:p14="http://schemas.microsoft.com/office/powerpoint/2010/main" val="193089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74EB-F47E-614B-8DB5-A1D9799796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79CD6-432E-B74B-BE17-B31E7843BB2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7687FE-8C7F-504A-8692-F66C35179A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1B83AE-1405-914D-80DF-676BEBA6C3FE}"/>
              </a:ext>
            </a:extLst>
          </p:cNvPr>
          <p:cNvSpPr>
            <a:spLocks noGrp="1"/>
          </p:cNvSpPr>
          <p:nvPr>
            <p:ph type="dt" sz="half" idx="10"/>
          </p:nvPr>
        </p:nvSpPr>
        <p:spPr/>
        <p:txBody>
          <a:bodyPr/>
          <a:lstStyle/>
          <a:p>
            <a:fld id="{E9D6A29E-3F0A-C846-8F86-6C7E62B06C90}" type="datetime1">
              <a:rPr lang="en-US" smtClean="0"/>
              <a:t>4/27/25</a:t>
            </a:fld>
            <a:endParaRPr lang="en-US" dirty="0"/>
          </a:p>
        </p:txBody>
      </p:sp>
      <p:sp>
        <p:nvSpPr>
          <p:cNvPr id="6" name="Footer Placeholder 5">
            <a:extLst>
              <a:ext uri="{FF2B5EF4-FFF2-40B4-BE49-F238E27FC236}">
                <a16:creationId xmlns:a16="http://schemas.microsoft.com/office/drawing/2014/main" id="{81C4D413-BB29-ED4E-8E3E-712F9892D8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05C55F-FF00-D840-921E-D056B50DE68C}"/>
              </a:ext>
            </a:extLst>
          </p:cNvPr>
          <p:cNvSpPr>
            <a:spLocks noGrp="1"/>
          </p:cNvSpPr>
          <p:nvPr>
            <p:ph type="sldNum" sz="quarter" idx="12"/>
          </p:nvPr>
        </p:nvSpPr>
        <p:spPr/>
        <p:txBody>
          <a:bodyPr/>
          <a:lstStyle/>
          <a:p>
            <a:fld id="{087DF2D4-5886-5346-A9CC-DF0D1EC5B262}" type="slidenum">
              <a:rPr lang="en-US" smtClean="0"/>
              <a:t>‹#›</a:t>
            </a:fld>
            <a:endParaRPr lang="en-US" dirty="0"/>
          </a:p>
        </p:txBody>
      </p:sp>
    </p:spTree>
    <p:extLst>
      <p:ext uri="{BB962C8B-B14F-4D97-AF65-F5344CB8AC3E}">
        <p14:creationId xmlns:p14="http://schemas.microsoft.com/office/powerpoint/2010/main" val="1529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2649-C108-EB4A-837B-5634656280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D6C77-6529-6046-B051-B5875777C4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D04F9E-48A6-B945-9A1C-2F5F77BC7E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10E024-FEB6-BC43-97DF-DFD2358936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95F80C-E018-8F49-A2EB-C6C1C57135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C7131F-41B1-6C4E-8C1A-0FE42FDB53EC}"/>
              </a:ext>
            </a:extLst>
          </p:cNvPr>
          <p:cNvSpPr>
            <a:spLocks noGrp="1"/>
          </p:cNvSpPr>
          <p:nvPr>
            <p:ph type="dt" sz="half" idx="10"/>
          </p:nvPr>
        </p:nvSpPr>
        <p:spPr/>
        <p:txBody>
          <a:bodyPr/>
          <a:lstStyle/>
          <a:p>
            <a:fld id="{CB01DB11-819E-8941-B44C-40A95A6560A7}" type="datetime1">
              <a:rPr lang="en-US" smtClean="0"/>
              <a:t>4/27/25</a:t>
            </a:fld>
            <a:endParaRPr lang="en-US" dirty="0"/>
          </a:p>
        </p:txBody>
      </p:sp>
      <p:sp>
        <p:nvSpPr>
          <p:cNvPr id="8" name="Footer Placeholder 7">
            <a:extLst>
              <a:ext uri="{FF2B5EF4-FFF2-40B4-BE49-F238E27FC236}">
                <a16:creationId xmlns:a16="http://schemas.microsoft.com/office/drawing/2014/main" id="{D169FC7A-BF0E-8540-B33B-1C41991E0B2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1D4EB4E-ABAC-D74A-B6E5-1661E9D875D4}"/>
              </a:ext>
            </a:extLst>
          </p:cNvPr>
          <p:cNvSpPr>
            <a:spLocks noGrp="1"/>
          </p:cNvSpPr>
          <p:nvPr>
            <p:ph type="sldNum" sz="quarter" idx="12"/>
          </p:nvPr>
        </p:nvSpPr>
        <p:spPr/>
        <p:txBody>
          <a:bodyPr/>
          <a:lstStyle/>
          <a:p>
            <a:fld id="{087DF2D4-5886-5346-A9CC-DF0D1EC5B262}" type="slidenum">
              <a:rPr lang="en-US" smtClean="0"/>
              <a:t>‹#›</a:t>
            </a:fld>
            <a:endParaRPr lang="en-US" dirty="0"/>
          </a:p>
        </p:txBody>
      </p:sp>
    </p:spTree>
    <p:extLst>
      <p:ext uri="{BB962C8B-B14F-4D97-AF65-F5344CB8AC3E}">
        <p14:creationId xmlns:p14="http://schemas.microsoft.com/office/powerpoint/2010/main" val="213722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11702-144B-F145-AC94-923F36FF50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4FFD51-28AB-7F44-AD6E-59804B784CA3}"/>
              </a:ext>
            </a:extLst>
          </p:cNvPr>
          <p:cNvSpPr>
            <a:spLocks noGrp="1"/>
          </p:cNvSpPr>
          <p:nvPr>
            <p:ph type="dt" sz="half" idx="10"/>
          </p:nvPr>
        </p:nvSpPr>
        <p:spPr/>
        <p:txBody>
          <a:bodyPr/>
          <a:lstStyle/>
          <a:p>
            <a:fld id="{0833D5EC-2CA3-C648-A38A-410E123F4DEE}" type="datetime1">
              <a:rPr lang="en-US" smtClean="0"/>
              <a:t>4/27/25</a:t>
            </a:fld>
            <a:endParaRPr lang="en-US" dirty="0"/>
          </a:p>
        </p:txBody>
      </p:sp>
      <p:sp>
        <p:nvSpPr>
          <p:cNvPr id="4" name="Footer Placeholder 3">
            <a:extLst>
              <a:ext uri="{FF2B5EF4-FFF2-40B4-BE49-F238E27FC236}">
                <a16:creationId xmlns:a16="http://schemas.microsoft.com/office/drawing/2014/main" id="{6757D36A-1642-0E45-9F63-AB5BA43582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A1E092C-1FB1-7B42-93FF-645516BFDB00}"/>
              </a:ext>
            </a:extLst>
          </p:cNvPr>
          <p:cNvSpPr>
            <a:spLocks noGrp="1"/>
          </p:cNvSpPr>
          <p:nvPr>
            <p:ph type="sldNum" sz="quarter" idx="12"/>
          </p:nvPr>
        </p:nvSpPr>
        <p:spPr/>
        <p:txBody>
          <a:bodyPr/>
          <a:lstStyle/>
          <a:p>
            <a:fld id="{087DF2D4-5886-5346-A9CC-DF0D1EC5B262}" type="slidenum">
              <a:rPr lang="en-US" smtClean="0"/>
              <a:t>‹#›</a:t>
            </a:fld>
            <a:endParaRPr lang="en-US" dirty="0"/>
          </a:p>
        </p:txBody>
      </p:sp>
    </p:spTree>
    <p:extLst>
      <p:ext uri="{BB962C8B-B14F-4D97-AF65-F5344CB8AC3E}">
        <p14:creationId xmlns:p14="http://schemas.microsoft.com/office/powerpoint/2010/main" val="415541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8CDFC-13FD-E740-A211-C48281E45F6A}"/>
              </a:ext>
            </a:extLst>
          </p:cNvPr>
          <p:cNvSpPr>
            <a:spLocks noGrp="1"/>
          </p:cNvSpPr>
          <p:nvPr>
            <p:ph type="dt" sz="half" idx="10"/>
          </p:nvPr>
        </p:nvSpPr>
        <p:spPr/>
        <p:txBody>
          <a:bodyPr/>
          <a:lstStyle/>
          <a:p>
            <a:fld id="{54CBB49A-31B5-ED49-B006-6F0E8A379A37}" type="datetime1">
              <a:rPr lang="en-US" smtClean="0"/>
              <a:t>4/27/25</a:t>
            </a:fld>
            <a:endParaRPr lang="en-US" dirty="0"/>
          </a:p>
        </p:txBody>
      </p:sp>
      <p:sp>
        <p:nvSpPr>
          <p:cNvPr id="3" name="Footer Placeholder 2">
            <a:extLst>
              <a:ext uri="{FF2B5EF4-FFF2-40B4-BE49-F238E27FC236}">
                <a16:creationId xmlns:a16="http://schemas.microsoft.com/office/drawing/2014/main" id="{68E2E926-83A6-9345-9B4E-E07B166DF91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918B43F-31D4-F44F-9C71-0BC7BB6AECD1}"/>
              </a:ext>
            </a:extLst>
          </p:cNvPr>
          <p:cNvSpPr>
            <a:spLocks noGrp="1"/>
          </p:cNvSpPr>
          <p:nvPr>
            <p:ph type="sldNum" sz="quarter" idx="12"/>
          </p:nvPr>
        </p:nvSpPr>
        <p:spPr/>
        <p:txBody>
          <a:bodyPr/>
          <a:lstStyle/>
          <a:p>
            <a:fld id="{087DF2D4-5886-5346-A9CC-DF0D1EC5B262}" type="slidenum">
              <a:rPr lang="en-US" smtClean="0"/>
              <a:t>‹#›</a:t>
            </a:fld>
            <a:endParaRPr lang="en-US" dirty="0"/>
          </a:p>
        </p:txBody>
      </p:sp>
    </p:spTree>
    <p:extLst>
      <p:ext uri="{BB962C8B-B14F-4D97-AF65-F5344CB8AC3E}">
        <p14:creationId xmlns:p14="http://schemas.microsoft.com/office/powerpoint/2010/main" val="35522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41D1-00DC-6D44-882C-6945175E1A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70294C-92E4-BA42-A1BE-49FA8DA1E8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8B9D84-0D37-1442-A879-E9EA9130BB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0E703F-45B3-5343-84D0-231F023B1A9A}"/>
              </a:ext>
            </a:extLst>
          </p:cNvPr>
          <p:cNvSpPr>
            <a:spLocks noGrp="1"/>
          </p:cNvSpPr>
          <p:nvPr>
            <p:ph type="dt" sz="half" idx="10"/>
          </p:nvPr>
        </p:nvSpPr>
        <p:spPr/>
        <p:txBody>
          <a:bodyPr/>
          <a:lstStyle/>
          <a:p>
            <a:fld id="{4609EE08-0386-1541-957F-52A3AE47E860}" type="datetime1">
              <a:rPr lang="en-US" smtClean="0"/>
              <a:t>4/27/25</a:t>
            </a:fld>
            <a:endParaRPr lang="en-US" dirty="0"/>
          </a:p>
        </p:txBody>
      </p:sp>
      <p:sp>
        <p:nvSpPr>
          <p:cNvPr id="6" name="Footer Placeholder 5">
            <a:extLst>
              <a:ext uri="{FF2B5EF4-FFF2-40B4-BE49-F238E27FC236}">
                <a16:creationId xmlns:a16="http://schemas.microsoft.com/office/drawing/2014/main" id="{4011031A-1F34-9A49-AF4F-8E25B3EB29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C0BA8E-0A7F-6B47-9C7D-2D4FDF9BA554}"/>
              </a:ext>
            </a:extLst>
          </p:cNvPr>
          <p:cNvSpPr>
            <a:spLocks noGrp="1"/>
          </p:cNvSpPr>
          <p:nvPr>
            <p:ph type="sldNum" sz="quarter" idx="12"/>
          </p:nvPr>
        </p:nvSpPr>
        <p:spPr/>
        <p:txBody>
          <a:bodyPr/>
          <a:lstStyle/>
          <a:p>
            <a:fld id="{087DF2D4-5886-5346-A9CC-DF0D1EC5B262}" type="slidenum">
              <a:rPr lang="en-US" smtClean="0"/>
              <a:t>‹#›</a:t>
            </a:fld>
            <a:endParaRPr lang="en-US" dirty="0"/>
          </a:p>
        </p:txBody>
      </p:sp>
    </p:spTree>
    <p:extLst>
      <p:ext uri="{BB962C8B-B14F-4D97-AF65-F5344CB8AC3E}">
        <p14:creationId xmlns:p14="http://schemas.microsoft.com/office/powerpoint/2010/main" val="342825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42C46-1BE8-6A4F-8991-7542342992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28B81-9EE2-994C-9B8B-3B870CED51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7D8CC88-D4EE-D841-A74F-C628885E4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632C2F-EA05-1040-87BA-3432D336C528}"/>
              </a:ext>
            </a:extLst>
          </p:cNvPr>
          <p:cNvSpPr>
            <a:spLocks noGrp="1"/>
          </p:cNvSpPr>
          <p:nvPr>
            <p:ph type="dt" sz="half" idx="10"/>
          </p:nvPr>
        </p:nvSpPr>
        <p:spPr/>
        <p:txBody>
          <a:bodyPr/>
          <a:lstStyle/>
          <a:p>
            <a:fld id="{AEA6F14E-6E32-7A4D-A095-F05563FF7310}" type="datetime1">
              <a:rPr lang="en-US" smtClean="0"/>
              <a:t>4/27/25</a:t>
            </a:fld>
            <a:endParaRPr lang="en-US" dirty="0"/>
          </a:p>
        </p:txBody>
      </p:sp>
      <p:sp>
        <p:nvSpPr>
          <p:cNvPr id="6" name="Footer Placeholder 5">
            <a:extLst>
              <a:ext uri="{FF2B5EF4-FFF2-40B4-BE49-F238E27FC236}">
                <a16:creationId xmlns:a16="http://schemas.microsoft.com/office/drawing/2014/main" id="{4D35BB0F-5CD7-7341-94B4-B67A7A161F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AE6EBA-7151-FE41-BACF-474DF44C164B}"/>
              </a:ext>
            </a:extLst>
          </p:cNvPr>
          <p:cNvSpPr>
            <a:spLocks noGrp="1"/>
          </p:cNvSpPr>
          <p:nvPr>
            <p:ph type="sldNum" sz="quarter" idx="12"/>
          </p:nvPr>
        </p:nvSpPr>
        <p:spPr/>
        <p:txBody>
          <a:bodyPr/>
          <a:lstStyle/>
          <a:p>
            <a:fld id="{087DF2D4-5886-5346-A9CC-DF0D1EC5B262}" type="slidenum">
              <a:rPr lang="en-US" smtClean="0"/>
              <a:t>‹#›</a:t>
            </a:fld>
            <a:endParaRPr lang="en-US" dirty="0"/>
          </a:p>
        </p:txBody>
      </p:sp>
    </p:spTree>
    <p:extLst>
      <p:ext uri="{BB962C8B-B14F-4D97-AF65-F5344CB8AC3E}">
        <p14:creationId xmlns:p14="http://schemas.microsoft.com/office/powerpoint/2010/main" val="2451272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532F54-CE04-C24E-9B4C-5F50E40AF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1AD2C4-6A21-FC41-AAA5-5544D1A669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BDAD8-B28A-6642-9C0D-45F976836A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851E5-B7A9-514C-8AB8-0537C47744F8}" type="datetime1">
              <a:rPr lang="en-US" smtClean="0"/>
              <a:t>4/27/25</a:t>
            </a:fld>
            <a:endParaRPr lang="en-US" dirty="0"/>
          </a:p>
        </p:txBody>
      </p:sp>
      <p:sp>
        <p:nvSpPr>
          <p:cNvPr id="5" name="Footer Placeholder 4">
            <a:extLst>
              <a:ext uri="{FF2B5EF4-FFF2-40B4-BE49-F238E27FC236}">
                <a16:creationId xmlns:a16="http://schemas.microsoft.com/office/drawing/2014/main" id="{814F117F-0C63-9049-BA93-CF2AEBD09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23EC9EB-3D37-9943-ADBA-B8651B71F5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DF2D4-5886-5346-A9CC-DF0D1EC5B262}" type="slidenum">
              <a:rPr lang="en-US" smtClean="0"/>
              <a:t>‹#›</a:t>
            </a:fld>
            <a:endParaRPr lang="en-US" dirty="0"/>
          </a:p>
        </p:txBody>
      </p:sp>
    </p:spTree>
    <p:extLst>
      <p:ext uri="{BB962C8B-B14F-4D97-AF65-F5344CB8AC3E}">
        <p14:creationId xmlns:p14="http://schemas.microsoft.com/office/powerpoint/2010/main" val="2430471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tabLst>
                <a:tab pos="3768725" algn="l"/>
              </a:tabLst>
            </a:pPr>
            <a:r>
              <a:rPr lang="en-US" dirty="0"/>
              <a:t>                    </a:t>
            </a:r>
            <a:r>
              <a:rPr lang="en-US" sz="3400" b="1" dirty="0"/>
              <a:t>Proverbs 13:20 – Impact: The Friends We Choose! </a:t>
            </a:r>
          </a:p>
        </p:txBody>
      </p:sp>
      <p:sp>
        <p:nvSpPr>
          <p:cNvPr id="4" name="Oval 3">
            <a:extLst>
              <a:ext uri="{FF2B5EF4-FFF2-40B4-BE49-F238E27FC236}">
                <a16:creationId xmlns:a16="http://schemas.microsoft.com/office/drawing/2014/main" id="{D043146B-BBC7-3F4C-8036-3BCBA254E3EA}"/>
              </a:ext>
            </a:extLst>
          </p:cNvPr>
          <p:cNvSpPr/>
          <p:nvPr/>
        </p:nvSpPr>
        <p:spPr>
          <a:xfrm>
            <a:off x="1948543" y="182558"/>
            <a:ext cx="8294914" cy="2130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 Uncommon ~ 		           The Common Sense of God </a:t>
            </a:r>
            <a:r>
              <a:rPr lang="en-US" sz="3400" b="1" dirty="0"/>
              <a:t>Wisdom for Beginners </a:t>
            </a:r>
            <a:endParaRPr lang="en-US" sz="3400" dirty="0"/>
          </a:p>
        </p:txBody>
      </p:sp>
      <p:pic>
        <p:nvPicPr>
          <p:cNvPr id="5" name="Content Placeholder 24">
            <a:extLst>
              <a:ext uri="{FF2B5EF4-FFF2-40B4-BE49-F238E27FC236}">
                <a16:creationId xmlns:a16="http://schemas.microsoft.com/office/drawing/2014/main" id="{39DBB46F-C63D-CE4C-A42E-96C19B8943B6}"/>
              </a:ext>
            </a:extLst>
          </p:cNvPr>
          <p:cNvPicPr>
            <a:picLocks noChangeAspect="1"/>
          </p:cNvPicPr>
          <p:nvPr/>
        </p:nvPicPr>
        <p:blipFill>
          <a:blip r:embed="rId2"/>
          <a:stretch>
            <a:fillRect/>
          </a:stretch>
        </p:blipFill>
        <p:spPr>
          <a:xfrm>
            <a:off x="4027714" y="3865985"/>
            <a:ext cx="4093029" cy="2592737"/>
          </a:xfrm>
          <a:prstGeom prst="rect">
            <a:avLst/>
          </a:prstGeom>
        </p:spPr>
      </p:pic>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1436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4F97-6494-0246-B6F5-072422933FCB}"/>
              </a:ext>
            </a:extLst>
          </p:cNvPr>
          <p:cNvSpPr>
            <a:spLocks noGrp="1"/>
          </p:cNvSpPr>
          <p:nvPr>
            <p:ph type="title"/>
          </p:nvPr>
        </p:nvSpPr>
        <p:spPr>
          <a:xfrm>
            <a:off x="838200" y="-168964"/>
            <a:ext cx="10515600" cy="6957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17FD9D1-5B7C-1C42-A427-2B1C2159A6D4}"/>
              </a:ext>
            </a:extLst>
          </p:cNvPr>
          <p:cNvSpPr>
            <a:spLocks noGrp="1"/>
          </p:cNvSpPr>
          <p:nvPr>
            <p:ph idx="1"/>
          </p:nvPr>
        </p:nvSpPr>
        <p:spPr>
          <a:xfrm>
            <a:off x="0" y="0"/>
            <a:ext cx="12192000" cy="7076210"/>
          </a:xfrm>
        </p:spPr>
        <p:txBody>
          <a:bodyPr>
            <a:normAutofit fontScale="92500" lnSpcReduction="20000"/>
          </a:bodyPr>
          <a:lstStyle/>
          <a:p>
            <a:pPr marL="0" indent="0">
              <a:buNone/>
            </a:pPr>
            <a:r>
              <a:rPr lang="en-US" sz="1800" b="1" dirty="0"/>
              <a:t>[Proverbs 13:20; Rom. 2:14,15]  </a:t>
            </a:r>
            <a:r>
              <a:rPr lang="en-US" sz="1800" dirty="0"/>
              <a:t>There is a moral capacity in humanity, but as children, very undeveloped.  So we know a basic something about right and wrong without anyone have to explain it to us.  At an early age, we already know what we like 			 and don’t like in the way that other people’s treat us!  For instance, we don’t like to be lied to, and we don’t like 			 to be stolen from, and we certainly would not like to be murdered.  We will always know this.  But, although we 			 know, purely instinctively, that these things are wrong if other people do them to us,.. we still have to learn that 			 it is wrong to </a:t>
            </a:r>
            <a:r>
              <a:rPr lang="en-US" sz="1800" b="1" i="1" dirty="0"/>
              <a:t>do</a:t>
            </a:r>
            <a:r>
              <a:rPr lang="en-US" sz="1800" dirty="0"/>
              <a:t> these things to other people!  We </a:t>
            </a:r>
            <a:r>
              <a:rPr lang="en-US" sz="1800" b="1" i="1" dirty="0"/>
              <a:t>don’</a:t>
            </a:r>
            <a:r>
              <a:rPr lang="en-US" sz="1800" dirty="0"/>
              <a:t>t know that instinctively.  We have to learn that from 			 outside sources not from inside ourselves.  So the development of morality and the character that goes with it 			 depends upon who is doing the influencing.  *The Comanche Indians were taught from infancy that that stealing 			 another tribe’s horses was one of the highest skills a man could develop.  On the other hand, it was terribly 			 immoral to steal </a:t>
            </a:r>
            <a:r>
              <a:rPr lang="en-US" sz="1800" b="1" i="1" dirty="0"/>
              <a:t>anything</a:t>
            </a:r>
            <a:r>
              <a:rPr lang="en-US" sz="1800" dirty="0"/>
              <a:t> from one’s own tribe!  It was so immoral, so unthinkable to steal from a tribe member, 			 that the crime of theft in the village was virtually non-existent!  They certainly did not have to put locks on their 			 teepees!  At the same time, they were taught from childhood on up, that the highest form of entertainment 			 there was in life was to exact the most creative and excruciatingly painful tortures of one’s captive enemies!  I 			 won't describe what they did to members of rival tribes when they were captured, or to the white settlers.  You can Google it if you have a very strong stomach!  Mercy toward one’s enemies was unknown!  But, again, they treated their fellow tribesman with respect, were generally good toward each other.  So they DID know right from wrong to a certain degree. Now, that tribe certainly did not have a lock on a mixed-up sense of morality among the thousands of societies with their own cultures and their own rules across the face of this planet!  There are a great many very twisted value systems out there that would leave us shaking our heads in wonder, and disgust!  But the question is: how does this happen?!  Well, it is an easily observable fact that virtually all moral development from childhood on, </a:t>
            </a:r>
            <a:r>
              <a:rPr lang="en-US" sz="1800" i="1" dirty="0"/>
              <a:t>is learned from sources outside of ourselves, good sources, or bad.  							 </a:t>
            </a:r>
            <a:r>
              <a:rPr lang="en-US" sz="1800" dirty="0"/>
              <a:t>*Many of us might remember the children’s morality tale of </a:t>
            </a:r>
            <a:r>
              <a:rPr lang="en-US" sz="1800" b="1" dirty="0"/>
              <a:t>Pinocchio</a:t>
            </a:r>
            <a:r>
              <a:rPr lang="en-US" sz="1800" dirty="0"/>
              <a:t>.  A lonely woodcarver named </a:t>
            </a:r>
            <a:r>
              <a:rPr lang="en-US" sz="1800" b="1" dirty="0"/>
              <a:t>Geppetto</a:t>
            </a:r>
            <a:r>
              <a:rPr lang="en-US" sz="1800" dirty="0"/>
              <a:t> lovingly carved a wooden marionette puppet out of wood.  As he admired his finished work, he really wanted the puppet to be able to be a real son so badly that one night he “</a:t>
            </a:r>
            <a:r>
              <a:rPr lang="en-US" sz="1800" i="1" dirty="0"/>
              <a:t>wished upon a star</a:t>
            </a:r>
            <a:r>
              <a:rPr lang="en-US" sz="1800" dirty="0"/>
              <a:t>”, and </a:t>
            </a:r>
            <a:r>
              <a:rPr lang="en-US" sz="1800" b="1" dirty="0"/>
              <a:t>the blue fairy </a:t>
            </a:r>
            <a:r>
              <a:rPr lang="en-US" sz="1800" dirty="0"/>
              <a:t>(I’m sure you know about her) heard his lonely wish - and granted it!  The puppet was given life, with a catch.  He was still a wooden puppet!  Self-animated, but still made of wood.  But eventually, this just wasn’t enough!  Both Geppetto and Pinocchio wanted Pinocchio to be a real, flesh-and-blood human boy!  So, after another wish upon a star, and </a:t>
            </a:r>
            <a:r>
              <a:rPr lang="en-US" sz="1800" b="1" dirty="0"/>
              <a:t>the blue fairy</a:t>
            </a:r>
            <a:r>
              <a:rPr lang="en-US" sz="1800" dirty="0"/>
              <a:t> returned.  She told Pinocchio that he could become a </a:t>
            </a:r>
            <a:r>
              <a:rPr lang="en-US" sz="1800" b="1" dirty="0"/>
              <a:t>real</a:t>
            </a:r>
            <a:r>
              <a:rPr lang="en-US" sz="1800" dirty="0"/>
              <a:t> boy if he became a </a:t>
            </a:r>
            <a:r>
              <a:rPr lang="en-US" sz="1800" b="1" i="1" dirty="0"/>
              <a:t>good</a:t>
            </a:r>
            <a:r>
              <a:rPr lang="en-US" sz="1800" dirty="0"/>
              <a:t> boy.  When she gave him life, the blue fairy also gave Pinocchio a companion named Jiminy Cricket who served as Pinocchio’s </a:t>
            </a:r>
            <a:r>
              <a:rPr lang="en-US" sz="1800" b="1" i="1" dirty="0"/>
              <a:t>conscience</a:t>
            </a:r>
            <a:r>
              <a:rPr lang="en-US" sz="1800" dirty="0"/>
              <a:t> – his moral guide.  Jiminy Cricket was there to help Pinocchio to make good decisions and become a good boy!  As a side note, I learned while researching this that the name, “Jiminy Cricket”, was not chosen randomly.  It was actually a common euphemism for the name Jesus Christ!  Already at the beginning of the 1800s people were using the name “Jiminy Cricket” instead of taking the name of Jesus Christ in vain!  Interesting, right?!  It was back when Disney company made at least a show of having a moral conscience, and they knew where to go to Jesus for a true picture of right and wrong!  Anyway, as rambunctious boys normally do, Pinocchio often went against Jiminy’s moral urgings because he was kind of a naughty boy at heart.  But each infraction earned him trouble that he didn’t like - like his wooden nose magically growing longer every time he lied!  Anyway - through a series of adventures and mis-adventures, Pinocchio learned truthfulness, courage, and self-sacrifice, and finally earned his true boyhood… and,.. of course,.. they lived happily ever after!  But the story is a good example of this principle in </a:t>
            </a:r>
            <a:r>
              <a:rPr lang="en-US" sz="1800" b="1" dirty="0"/>
              <a:t>[Prov. 13:20]</a:t>
            </a:r>
            <a:r>
              <a:rPr lang="en-US" sz="1800" dirty="0"/>
              <a:t>.  Geppetto and the moral voice of Jiminy Cricket exerted great influence on Pinocchio become a good boy.  Parents and loyal friends so often do.  </a:t>
            </a:r>
          </a:p>
        </p:txBody>
      </p:sp>
      <p:sp>
        <p:nvSpPr>
          <p:cNvPr id="4" name="Slide Number Placeholder 3">
            <a:extLst>
              <a:ext uri="{FF2B5EF4-FFF2-40B4-BE49-F238E27FC236}">
                <a16:creationId xmlns:a16="http://schemas.microsoft.com/office/drawing/2014/main" id="{7A156F39-5B80-D24B-B42C-B4BCD7AAF4DC}"/>
              </a:ext>
            </a:extLst>
          </p:cNvPr>
          <p:cNvSpPr>
            <a:spLocks noGrp="1"/>
          </p:cNvSpPr>
          <p:nvPr>
            <p:ph type="sldNum" sz="quarter" idx="12"/>
          </p:nvPr>
        </p:nvSpPr>
        <p:spPr>
          <a:xfrm>
            <a:off x="11887200" y="6356350"/>
            <a:ext cx="304800" cy="365125"/>
          </a:xfrm>
        </p:spPr>
        <p:txBody>
          <a:bodyPr/>
          <a:lstStyle/>
          <a:p>
            <a:fld id="{087DF2D4-5886-5346-A9CC-DF0D1EC5B262}" type="slidenum">
              <a:rPr lang="en-US" smtClean="0"/>
              <a:t>2</a:t>
            </a:fld>
            <a:endParaRPr lang="en-US" dirty="0"/>
          </a:p>
        </p:txBody>
      </p:sp>
      <p:pic>
        <p:nvPicPr>
          <p:cNvPr id="6" name="Picture 5">
            <a:extLst>
              <a:ext uri="{FF2B5EF4-FFF2-40B4-BE49-F238E27FC236}">
                <a16:creationId xmlns:a16="http://schemas.microsoft.com/office/drawing/2014/main" id="{34A3AA6F-B641-154D-8F37-1AE760394B07}"/>
              </a:ext>
            </a:extLst>
          </p:cNvPr>
          <p:cNvPicPr>
            <a:picLocks noChangeAspect="1"/>
          </p:cNvPicPr>
          <p:nvPr/>
        </p:nvPicPr>
        <p:blipFill>
          <a:blip r:embed="rId2"/>
          <a:stretch>
            <a:fillRect/>
          </a:stretch>
        </p:blipFill>
        <p:spPr>
          <a:xfrm>
            <a:off x="9954491" y="244904"/>
            <a:ext cx="2119003" cy="2107424"/>
          </a:xfrm>
          <a:prstGeom prst="rect">
            <a:avLst/>
          </a:prstGeom>
        </p:spPr>
      </p:pic>
    </p:spTree>
    <p:extLst>
      <p:ext uri="{BB962C8B-B14F-4D97-AF65-F5344CB8AC3E}">
        <p14:creationId xmlns:p14="http://schemas.microsoft.com/office/powerpoint/2010/main" val="158659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4F97-6494-0246-B6F5-072422933FCB}"/>
              </a:ext>
            </a:extLst>
          </p:cNvPr>
          <p:cNvSpPr>
            <a:spLocks noGrp="1"/>
          </p:cNvSpPr>
          <p:nvPr>
            <p:ph type="title"/>
          </p:nvPr>
        </p:nvSpPr>
        <p:spPr>
          <a:xfrm>
            <a:off x="838200" y="-168964"/>
            <a:ext cx="10515600" cy="6957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17FD9D1-5B7C-1C42-A427-2B1C2159A6D4}"/>
              </a:ext>
            </a:extLst>
          </p:cNvPr>
          <p:cNvSpPr>
            <a:spLocks noGrp="1"/>
          </p:cNvSpPr>
          <p:nvPr>
            <p:ph idx="1"/>
          </p:nvPr>
        </p:nvSpPr>
        <p:spPr>
          <a:xfrm>
            <a:off x="0" y="0"/>
            <a:ext cx="12192000" cy="7086600"/>
          </a:xfrm>
        </p:spPr>
        <p:txBody>
          <a:bodyPr>
            <a:normAutofit lnSpcReduction="10000"/>
          </a:bodyPr>
          <a:lstStyle/>
          <a:p>
            <a:pPr marL="0" indent="0">
              <a:buNone/>
            </a:pPr>
            <a:r>
              <a:rPr lang="en-US" sz="1800" dirty="0"/>
              <a:t>Listen, everyone has to learn to distinguish good from evil in their life, and they have to decide who they want to become.  Solomon’s proverb points out just how influential the people we have around us actually are on who we 			 are becoming.  *As a kid, I was the self-conscious type - so I remember trying to copy the way one kid in my 			 class </a:t>
            </a:r>
            <a:r>
              <a:rPr lang="en-US" sz="1800" b="1" dirty="0"/>
              <a:t>walked</a:t>
            </a:r>
            <a:r>
              <a:rPr lang="en-US" sz="1800" dirty="0"/>
              <a:t>, because I thought his walk looked the best.  And I tried to copy another kid’s </a:t>
            </a:r>
            <a:r>
              <a:rPr lang="en-US" sz="1800" b="1" i="1" dirty="0"/>
              <a:t>laugh</a:t>
            </a:r>
            <a:r>
              <a:rPr lang="en-US" sz="1800" dirty="0"/>
              <a:t>, because 			 my own laugh did not sound good to me.  And I tried to copy another kid’s </a:t>
            </a:r>
            <a:r>
              <a:rPr lang="en-US" sz="1800" b="1" i="1" dirty="0"/>
              <a:t>smile</a:t>
            </a:r>
            <a:r>
              <a:rPr lang="en-US" sz="1800" dirty="0"/>
              <a:t> because, well, quite 			 frankly, I wasn’t sure what how exactly my smile should be, and anyway, I liked his smile better than my 			 own!  Of course, I ended up not looking like these other kids at all, but my own version of their mannerisms.  		 But when I think back, I really can’t believe how friends and classmates influenced who I was becoming.  			 *I have told you before that my brother was a huge influence in my life.  He pitched in Little League and he 			 pitched on the all-star team.  So ten years later, I came along, and </a:t>
            </a:r>
            <a:r>
              <a:rPr lang="en-US" sz="1800" b="1" i="1" u="sng" dirty="0"/>
              <a:t>I</a:t>
            </a:r>
            <a:r>
              <a:rPr lang="en-US" sz="1800" dirty="0"/>
              <a:t> became a Little League pitcher, and was successful enough to also earn a spot on that same all-star team that my brother had been on.  However, my brother did not continue on in organized baseball while I did – all the way up through high school and a year in college, before getting married. I also played football on the same high school team my brother had, ten years before.  Then I went to the same Bible school my brother had gone to, and eventually became a pastor as he had.  I wasn’t just following him.  Actually, I think we just happened to have a lot of the same interests.  I think that I would have done sports even if he had never picked up a ball, because I just loved the competition of sports and testing myself!  I played high school basketball which he never did.  And I went to the Bible school where he had gone mainly because we would visit him a few times, so, I was familiar with that school, making it the least scary option for me as I went out on my own.  (</a:t>
            </a:r>
            <a:r>
              <a:rPr lang="en-US" sz="1800" i="1" dirty="0"/>
              <a:t>Glad I did, because that is where I met my wife-to-be, Karen</a:t>
            </a:r>
            <a:r>
              <a:rPr lang="en-US" sz="1800" dirty="0"/>
              <a:t>).  So, it turns out that I wasn’t just following him in everything.  But it did help that he showed me much love and approval as my big brother, always asking about my exploits on the playing field, or talking theology with me for hours on end.  I responded well to his love and interest in me, by loving and admiring him!  God surely used </a:t>
            </a:r>
            <a:r>
              <a:rPr lang="en-US" sz="1800" b="1" dirty="0"/>
              <a:t>him</a:t>
            </a:r>
            <a:r>
              <a:rPr lang="en-US" sz="1800" dirty="0"/>
              <a:t> in my life as I was in the process of becoming who I was to become! 			 Maybe it was because I saw </a:t>
            </a:r>
            <a:r>
              <a:rPr lang="en-US" sz="1800" b="1" i="1" dirty="0"/>
              <a:t>him</a:t>
            </a:r>
            <a:r>
              <a:rPr lang="en-US" sz="1800" dirty="0"/>
              <a:t> as a worthy person to try to be like, that I never wanted to hang out with the kids that were trouble in our neighborhood or at school.  I always avoided those kids.  They may have ruled the roost in high school, but they had absolutely no appeal to me, and I was big and strong enough that I didn’t have to worry about trying to defend myself against them.  So I just instinctively kept my distance – and it was probably just self-protection.  But how different my life would have been if those kids </a:t>
            </a:r>
            <a:r>
              <a:rPr lang="en-US" sz="1800" b="1" i="1" dirty="0"/>
              <a:t>had</a:t>
            </a:r>
            <a:r>
              <a:rPr lang="en-US" sz="1800" dirty="0"/>
              <a:t> appealed to me!  I probably would have turned out to be someone quite different from who I did become!  Different influencers, and I might never have become a pastor, or even a Christian for that matter!  Because Solomon is right, and the wrong people will never have no effect!  They will always have some effect, and even a little bad influence can really throw off the trajectory of a person’s life!</a:t>
            </a:r>
          </a:p>
        </p:txBody>
      </p:sp>
      <p:sp>
        <p:nvSpPr>
          <p:cNvPr id="7" name="Slide Number Placeholder 6">
            <a:extLst>
              <a:ext uri="{FF2B5EF4-FFF2-40B4-BE49-F238E27FC236}">
                <a16:creationId xmlns:a16="http://schemas.microsoft.com/office/drawing/2014/main" id="{7DF41DD2-C3CF-A24C-B69F-A970C001C293}"/>
              </a:ext>
            </a:extLst>
          </p:cNvPr>
          <p:cNvSpPr>
            <a:spLocks noGrp="1"/>
          </p:cNvSpPr>
          <p:nvPr>
            <p:ph type="sldNum" sz="quarter" idx="12"/>
          </p:nvPr>
        </p:nvSpPr>
        <p:spPr>
          <a:xfrm>
            <a:off x="11916076" y="6518688"/>
            <a:ext cx="275924" cy="339311"/>
          </a:xfrm>
        </p:spPr>
        <p:txBody>
          <a:bodyPr/>
          <a:lstStyle/>
          <a:p>
            <a:fld id="{087DF2D4-5886-5346-A9CC-DF0D1EC5B262}" type="slidenum">
              <a:rPr lang="en-US" smtClean="0"/>
              <a:t>3</a:t>
            </a:fld>
            <a:endParaRPr lang="en-US" dirty="0"/>
          </a:p>
        </p:txBody>
      </p:sp>
      <p:pic>
        <p:nvPicPr>
          <p:cNvPr id="8" name="Picture 7">
            <a:extLst>
              <a:ext uri="{FF2B5EF4-FFF2-40B4-BE49-F238E27FC236}">
                <a16:creationId xmlns:a16="http://schemas.microsoft.com/office/drawing/2014/main" id="{A8E63F3F-E137-AA4E-B560-1CF3F2BE7A32}"/>
              </a:ext>
            </a:extLst>
          </p:cNvPr>
          <p:cNvPicPr>
            <a:picLocks noChangeAspect="1"/>
          </p:cNvPicPr>
          <p:nvPr/>
        </p:nvPicPr>
        <p:blipFill>
          <a:blip r:embed="rId2"/>
          <a:stretch>
            <a:fillRect/>
          </a:stretch>
        </p:blipFill>
        <p:spPr>
          <a:xfrm>
            <a:off x="10136338" y="353290"/>
            <a:ext cx="1818454" cy="1902753"/>
          </a:xfrm>
          <a:prstGeom prst="rect">
            <a:avLst/>
          </a:prstGeom>
        </p:spPr>
      </p:pic>
    </p:spTree>
    <p:extLst>
      <p:ext uri="{BB962C8B-B14F-4D97-AF65-F5344CB8AC3E}">
        <p14:creationId xmlns:p14="http://schemas.microsoft.com/office/powerpoint/2010/main" val="3631291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4F97-6494-0246-B6F5-072422933FCB}"/>
              </a:ext>
            </a:extLst>
          </p:cNvPr>
          <p:cNvSpPr>
            <a:spLocks noGrp="1"/>
          </p:cNvSpPr>
          <p:nvPr>
            <p:ph type="title"/>
          </p:nvPr>
        </p:nvSpPr>
        <p:spPr>
          <a:xfrm>
            <a:off x="838200" y="-168964"/>
            <a:ext cx="10515600" cy="6957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17FD9D1-5B7C-1C42-A427-2B1C2159A6D4}"/>
              </a:ext>
            </a:extLst>
          </p:cNvPr>
          <p:cNvSpPr>
            <a:spLocks noGrp="1"/>
          </p:cNvSpPr>
          <p:nvPr>
            <p:ph idx="1"/>
          </p:nvPr>
        </p:nvSpPr>
        <p:spPr>
          <a:xfrm>
            <a:off x="0" y="-1"/>
            <a:ext cx="12192000" cy="7295103"/>
          </a:xfrm>
        </p:spPr>
        <p:txBody>
          <a:bodyPr>
            <a:normAutofit/>
          </a:bodyPr>
          <a:lstStyle/>
          <a:p>
            <a:pPr marL="0" indent="0">
              <a:buNone/>
            </a:pPr>
            <a:r>
              <a:rPr lang="en-US" sz="1800" b="1" dirty="0"/>
              <a:t>~Family</a:t>
            </a:r>
            <a:r>
              <a:rPr lang="en-US" sz="1800" dirty="0"/>
              <a:t> is always a part of this social equation, of course.  You don’t get to pick your family and, as I have experienced, they generally have a profound influence on what type of person we become.  Many come up through 				 harsh family circumstances, unfortunately, with little love and much fear and even violence!  Some 			 people go bad under the influence of bad parenting, and the cruelty of mean and jealous siblings, 				 but a few actually learn the opposite, </a:t>
            </a:r>
            <a:r>
              <a:rPr lang="en-US" sz="1800" b="1" i="1" dirty="0"/>
              <a:t>rejecting</a:t>
            </a:r>
            <a:r>
              <a:rPr lang="en-US" sz="1800" dirty="0"/>
              <a:t> the modeling they see from their parents, or cruel 				 siblings, and repulsed and ashamed of such behavior, they seek to be </a:t>
            </a:r>
            <a:r>
              <a:rPr lang="en-US" sz="1800" b="1" i="1" dirty="0"/>
              <a:t>unlike</a:t>
            </a:r>
            <a:r>
              <a:rPr lang="en-US" sz="1800" dirty="0"/>
              <a:t> them!  Its actually kind 			 of unusual though. Most people just go with family traits making a choice, without consciously 				 making a choice.  In </a:t>
            </a:r>
            <a:r>
              <a:rPr lang="en-US" sz="1800" b="1" dirty="0"/>
              <a:t>Chap. 13 </a:t>
            </a:r>
            <a:r>
              <a:rPr lang="en-US" sz="1800" dirty="0"/>
              <a:t>here, Solomon mentions human traits of </a:t>
            </a:r>
            <a:r>
              <a:rPr lang="en-US" sz="1800" b="1" dirty="0"/>
              <a:t>pride</a:t>
            </a:r>
            <a:r>
              <a:rPr lang="en-US" sz="1800" dirty="0"/>
              <a:t>, and </a:t>
            </a:r>
            <a:r>
              <a:rPr lang="en-US" sz="1800" b="1" dirty="0"/>
              <a:t>dishonesty, 				 rebellion, mocking, unfaithfulness, pretending</a:t>
            </a:r>
            <a:r>
              <a:rPr lang="en-US" sz="1800" dirty="0"/>
              <a:t>, all common human characteristics of a large human 			 subset that Solomon calls “</a:t>
            </a:r>
            <a:r>
              <a:rPr lang="en-US" sz="1800" b="1" i="1" dirty="0"/>
              <a:t>the foolish”, or “fools”</a:t>
            </a:r>
            <a:r>
              <a:rPr lang="en-US" sz="1800" dirty="0"/>
              <a:t>. But </a:t>
            </a:r>
            <a:r>
              <a:rPr lang="en-US" sz="1800" b="1" dirty="0"/>
              <a:t>vs 20, </a:t>
            </a:r>
            <a:r>
              <a:rPr lang="en-US" sz="1800" dirty="0"/>
              <a:t>I think, is central to it all!  Family and 			 friends can have a profound influence on us.  What we come to admire in them will rub off on us and we come to share traits with them!   You have heard the expression “</a:t>
            </a:r>
            <a:r>
              <a:rPr lang="en-US" sz="1800" i="1" dirty="0"/>
              <a:t>birds of a feather flock together</a:t>
            </a:r>
            <a:r>
              <a:rPr lang="en-US" sz="1800" dirty="0"/>
              <a:t>”.  If you are not a troubled person but those you tend to you hang out with, are – you will soon become a troubled person yourself!  It is almost inevitable!  If you hang out with good people – kind-hearted, generous, peace-loving, faithful, genuine people – they will affect you to be as they are!  But,.. it is a choice, and it has to be one or the other.  It can’t be both!  </a:t>
            </a:r>
            <a:r>
              <a:rPr lang="en-US" sz="1800" b="1" dirty="0"/>
              <a:t>Wisdom</a:t>
            </a:r>
            <a:r>
              <a:rPr lang="en-US" sz="1800" dirty="0"/>
              <a:t> and </a:t>
            </a:r>
            <a:r>
              <a:rPr lang="en-US" sz="1800" b="1" dirty="0"/>
              <a:t>folly </a:t>
            </a:r>
            <a:r>
              <a:rPr lang="en-US" sz="1800" dirty="0"/>
              <a:t>repel each other, as </a:t>
            </a:r>
            <a:r>
              <a:rPr lang="en-US" sz="1800" b="1" dirty="0"/>
              <a:t>good</a:t>
            </a:r>
            <a:r>
              <a:rPr lang="en-US" sz="1800" dirty="0"/>
              <a:t> and </a:t>
            </a:r>
            <a:r>
              <a:rPr lang="en-US" sz="1800" b="1" dirty="0"/>
              <a:t>evil</a:t>
            </a:r>
            <a:r>
              <a:rPr lang="en-US" sz="1800" dirty="0"/>
              <a:t> does!  On a personal level, the evil man despises the goodness of the good man, and the good man is repelled by the folly of the evil man. You simply can’t have it both ways!  It’s impossible!  So one has to choose!		  				  ~I wonder if that is why Jesus refers to His disciples as His “friends”.  He was spending His time with them for 3 ½ years, influencing them with His teaching and by His example and by being their friend.  They were certainly different men at the end of those years together than they were at the beginning!  Listen, Jesus is the one we need to hang out with!  I speak to Him all the time!  He is not my imaginary friend, but my risen Savior who I want to be like.  When I gave my heart to Him, I welcomed His influence upon my life with open arms!  I know that I need Him, and I will never stop needing Him!  Without Him, I will be influenced by someone else, and I don’t want that!  I want the best, and He is the best!  So when we acknowledge Him in all we do and say, we are including Him in our developing personality!  I also hang out with friends, who are friends of Jesus!  He has made His followers “</a:t>
            </a:r>
            <a:r>
              <a:rPr lang="en-US" sz="1800" i="1" dirty="0"/>
              <a:t>birds of a feather</a:t>
            </a:r>
            <a:r>
              <a:rPr lang="en-US" sz="1800" dirty="0"/>
              <a:t>”.  I admire and respect Christ’s handiwork in their lives!  It’s why I like hanging with Christ-followers!  They inspire me </a:t>
            </a:r>
            <a:r>
              <a:rPr lang="en-US" sz="1800" b="1" dirty="0"/>
              <a:t>[1 Cor. 11:1]!  </a:t>
            </a:r>
            <a:r>
              <a:rPr lang="en-US" sz="1800" dirty="0"/>
              <a:t>I can hang out with people who are not Christ-followers, and I can be genuine and loyal friends with them, but where I know I belong is with people who are deeply involved in the process of becoming more like Jesus! </a:t>
            </a:r>
            <a:r>
              <a:rPr lang="en-US" sz="1800" b="1" dirty="0"/>
              <a:t>[Prov. 18:24]  </a:t>
            </a:r>
            <a:r>
              <a:rPr lang="en-US" sz="1800" dirty="0"/>
              <a:t>The ultimate friendship – the unfailing love and loyalty of God</a:t>
            </a:r>
          </a:p>
        </p:txBody>
      </p:sp>
      <p:sp>
        <p:nvSpPr>
          <p:cNvPr id="4" name="Slide Number Placeholder 3">
            <a:extLst>
              <a:ext uri="{FF2B5EF4-FFF2-40B4-BE49-F238E27FC236}">
                <a16:creationId xmlns:a16="http://schemas.microsoft.com/office/drawing/2014/main" id="{E347B0DA-31C2-6B44-A155-4807D07F6242}"/>
              </a:ext>
            </a:extLst>
          </p:cNvPr>
          <p:cNvSpPr>
            <a:spLocks noGrp="1"/>
          </p:cNvSpPr>
          <p:nvPr>
            <p:ph type="sldNum" sz="quarter" idx="12"/>
          </p:nvPr>
        </p:nvSpPr>
        <p:spPr>
          <a:xfrm>
            <a:off x="11857054" y="6356350"/>
            <a:ext cx="334945" cy="365125"/>
          </a:xfrm>
        </p:spPr>
        <p:txBody>
          <a:bodyPr/>
          <a:lstStyle/>
          <a:p>
            <a:fld id="{087DF2D4-5886-5346-A9CC-DF0D1EC5B262}" type="slidenum">
              <a:rPr lang="en-US" smtClean="0"/>
              <a:t>4</a:t>
            </a:fld>
            <a:endParaRPr lang="en-US" dirty="0"/>
          </a:p>
        </p:txBody>
      </p:sp>
      <p:pic>
        <p:nvPicPr>
          <p:cNvPr id="11" name="Picture 10">
            <a:extLst>
              <a:ext uri="{FF2B5EF4-FFF2-40B4-BE49-F238E27FC236}">
                <a16:creationId xmlns:a16="http://schemas.microsoft.com/office/drawing/2014/main" id="{3514B2E9-F509-144B-85CA-669F49BC7290}"/>
              </a:ext>
            </a:extLst>
          </p:cNvPr>
          <p:cNvPicPr>
            <a:picLocks noChangeAspect="1"/>
          </p:cNvPicPr>
          <p:nvPr/>
        </p:nvPicPr>
        <p:blipFill>
          <a:blip r:embed="rId3"/>
          <a:stretch>
            <a:fillRect/>
          </a:stretch>
        </p:blipFill>
        <p:spPr>
          <a:xfrm>
            <a:off x="9390772" y="315685"/>
            <a:ext cx="2681485" cy="2133226"/>
          </a:xfrm>
          <a:prstGeom prst="rect">
            <a:avLst/>
          </a:prstGeom>
        </p:spPr>
      </p:pic>
    </p:spTree>
    <p:extLst>
      <p:ext uri="{BB962C8B-B14F-4D97-AF65-F5344CB8AC3E}">
        <p14:creationId xmlns:p14="http://schemas.microsoft.com/office/powerpoint/2010/main" val="1699300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3399</TotalTime>
  <Words>152</Words>
  <Application>Microsoft Macintosh PowerPoint</Application>
  <PresentationFormat>Widescreen</PresentationFormat>
  <Paragraphs>15</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93</cp:revision>
  <dcterms:created xsi:type="dcterms:W3CDTF">2025-04-23T15:37:22Z</dcterms:created>
  <dcterms:modified xsi:type="dcterms:W3CDTF">2025-04-27T13:47:03Z</dcterms:modified>
</cp:coreProperties>
</file>