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58" r:id="rId2"/>
    <p:sldId id="263" r:id="rId3"/>
    <p:sldId id="264" r:id="rId4"/>
    <p:sldId id="262" r:id="rId5"/>
    <p:sldId id="26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01"/>
    <p:restoredTop sz="95732"/>
  </p:normalViewPr>
  <p:slideViewPr>
    <p:cSldViewPr snapToGrid="0" snapToObjects="1">
      <p:cViewPr varScale="1">
        <p:scale>
          <a:sx n="123" d="100"/>
          <a:sy n="123" d="100"/>
        </p:scale>
        <p:origin x="296" y="-64"/>
      </p:cViewPr>
      <p:guideLst/>
    </p:cSldViewPr>
  </p:slideViewPr>
  <p:outlineViewPr>
    <p:cViewPr>
      <p:scale>
        <a:sx n="33" d="100"/>
        <a:sy n="33" d="100"/>
      </p:scale>
      <p:origin x="0" y="-406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B3BCC1-900B-E04D-96D1-933DD2EF702C}" type="datetimeFigureOut">
              <a:rPr lang="en-US" smtClean="0"/>
              <a:t>5/4/25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C3F6D3-AB6A-6042-AC27-F273A521550F}" type="slidenum">
              <a:rPr lang="en-US" smtClean="0"/>
              <a:t>‹#›</a:t>
            </a:fld>
            <a:endParaRPr lang="en-US" dirty="0"/>
          </a:p>
        </p:txBody>
      </p:sp>
    </p:spTree>
    <p:extLst>
      <p:ext uri="{BB962C8B-B14F-4D97-AF65-F5344CB8AC3E}">
        <p14:creationId xmlns:p14="http://schemas.microsoft.com/office/powerpoint/2010/main" val="3912737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a:t>
            </a:r>
          </a:p>
        </p:txBody>
      </p:sp>
      <p:sp>
        <p:nvSpPr>
          <p:cNvPr id="4" name="Slide Number Placeholder 3"/>
          <p:cNvSpPr>
            <a:spLocks noGrp="1"/>
          </p:cNvSpPr>
          <p:nvPr>
            <p:ph type="sldNum" sz="quarter" idx="5"/>
          </p:nvPr>
        </p:nvSpPr>
        <p:spPr/>
        <p:txBody>
          <a:bodyPr/>
          <a:lstStyle/>
          <a:p>
            <a:fld id="{9020E571-4ED6-7D4F-B555-56553C29E155}" type="slidenum">
              <a:rPr lang="en-US" smtClean="0"/>
              <a:t>2</a:t>
            </a:fld>
            <a:endParaRPr lang="en-US" dirty="0"/>
          </a:p>
        </p:txBody>
      </p:sp>
    </p:spTree>
    <p:extLst>
      <p:ext uri="{BB962C8B-B14F-4D97-AF65-F5344CB8AC3E}">
        <p14:creationId xmlns:p14="http://schemas.microsoft.com/office/powerpoint/2010/main" val="2826955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C3F6D3-AB6A-6042-AC27-F273A521550F}" type="slidenum">
              <a:rPr lang="en-US" smtClean="0"/>
              <a:t>3</a:t>
            </a:fld>
            <a:endParaRPr lang="en-US" dirty="0"/>
          </a:p>
        </p:txBody>
      </p:sp>
    </p:spTree>
    <p:extLst>
      <p:ext uri="{BB962C8B-B14F-4D97-AF65-F5344CB8AC3E}">
        <p14:creationId xmlns:p14="http://schemas.microsoft.com/office/powerpoint/2010/main" val="1201690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61358-192C-4845-A1BD-07F802645C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F360EE-87C8-E745-BC60-47A35C9BEF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7FFAD7-A898-FC44-A617-7F38B5B55B6C}"/>
              </a:ext>
            </a:extLst>
          </p:cNvPr>
          <p:cNvSpPr>
            <a:spLocks noGrp="1"/>
          </p:cNvSpPr>
          <p:nvPr>
            <p:ph type="dt" sz="half" idx="10"/>
          </p:nvPr>
        </p:nvSpPr>
        <p:spPr/>
        <p:txBody>
          <a:bodyPr/>
          <a:lstStyle/>
          <a:p>
            <a:fld id="{CCA08AC9-D004-704E-8DFC-952FA941DE65}" type="datetimeFigureOut">
              <a:rPr lang="en-US" smtClean="0"/>
              <a:t>5/4/25</a:t>
            </a:fld>
            <a:endParaRPr lang="en-US" dirty="0"/>
          </a:p>
        </p:txBody>
      </p:sp>
      <p:sp>
        <p:nvSpPr>
          <p:cNvPr id="5" name="Footer Placeholder 4">
            <a:extLst>
              <a:ext uri="{FF2B5EF4-FFF2-40B4-BE49-F238E27FC236}">
                <a16:creationId xmlns:a16="http://schemas.microsoft.com/office/drawing/2014/main" id="{4CCEA07A-72A5-5147-B14F-D0BDEF94F10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C8B4A8E-586D-DC44-BB2C-BC1000003ACE}"/>
              </a:ext>
            </a:extLst>
          </p:cNvPr>
          <p:cNvSpPr>
            <a:spLocks noGrp="1"/>
          </p:cNvSpPr>
          <p:nvPr>
            <p:ph type="sldNum" sz="quarter" idx="12"/>
          </p:nvPr>
        </p:nvSpPr>
        <p:spPr/>
        <p:txBody>
          <a:bodyPr/>
          <a:lstStyle/>
          <a:p>
            <a:fld id="{0EBEFC23-72A9-B042-9C6B-EE958A4ACC9E}" type="slidenum">
              <a:rPr lang="en-US" smtClean="0"/>
              <a:t>‹#›</a:t>
            </a:fld>
            <a:endParaRPr lang="en-US" dirty="0"/>
          </a:p>
        </p:txBody>
      </p:sp>
    </p:spTree>
    <p:extLst>
      <p:ext uri="{BB962C8B-B14F-4D97-AF65-F5344CB8AC3E}">
        <p14:creationId xmlns:p14="http://schemas.microsoft.com/office/powerpoint/2010/main" val="631585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57758-4509-3B47-B9DC-15CF5F505B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D09B25-8361-B34A-9B21-E24BF89CEBB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A88FD3-BD5B-E841-BC96-9BC59F3D6105}"/>
              </a:ext>
            </a:extLst>
          </p:cNvPr>
          <p:cNvSpPr>
            <a:spLocks noGrp="1"/>
          </p:cNvSpPr>
          <p:nvPr>
            <p:ph type="dt" sz="half" idx="10"/>
          </p:nvPr>
        </p:nvSpPr>
        <p:spPr/>
        <p:txBody>
          <a:bodyPr/>
          <a:lstStyle/>
          <a:p>
            <a:fld id="{CCA08AC9-D004-704E-8DFC-952FA941DE65}" type="datetimeFigureOut">
              <a:rPr lang="en-US" smtClean="0"/>
              <a:t>5/4/25</a:t>
            </a:fld>
            <a:endParaRPr lang="en-US" dirty="0"/>
          </a:p>
        </p:txBody>
      </p:sp>
      <p:sp>
        <p:nvSpPr>
          <p:cNvPr id="5" name="Footer Placeholder 4">
            <a:extLst>
              <a:ext uri="{FF2B5EF4-FFF2-40B4-BE49-F238E27FC236}">
                <a16:creationId xmlns:a16="http://schemas.microsoft.com/office/drawing/2014/main" id="{CEBABF78-C6E6-BE49-BA56-F39D7E8D9C3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20A58FD-0C9E-5544-A893-9B677F6A63C8}"/>
              </a:ext>
            </a:extLst>
          </p:cNvPr>
          <p:cNvSpPr>
            <a:spLocks noGrp="1"/>
          </p:cNvSpPr>
          <p:nvPr>
            <p:ph type="sldNum" sz="quarter" idx="12"/>
          </p:nvPr>
        </p:nvSpPr>
        <p:spPr/>
        <p:txBody>
          <a:bodyPr/>
          <a:lstStyle/>
          <a:p>
            <a:fld id="{0EBEFC23-72A9-B042-9C6B-EE958A4ACC9E}" type="slidenum">
              <a:rPr lang="en-US" smtClean="0"/>
              <a:t>‹#›</a:t>
            </a:fld>
            <a:endParaRPr lang="en-US" dirty="0"/>
          </a:p>
        </p:txBody>
      </p:sp>
    </p:spTree>
    <p:extLst>
      <p:ext uri="{BB962C8B-B14F-4D97-AF65-F5344CB8AC3E}">
        <p14:creationId xmlns:p14="http://schemas.microsoft.com/office/powerpoint/2010/main" val="2423558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AAFEE9-C764-C744-B930-372CFD89D0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871BE9-204C-F446-A93D-90507A8973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8C004B-3189-0F43-9237-53DDACB26B4E}"/>
              </a:ext>
            </a:extLst>
          </p:cNvPr>
          <p:cNvSpPr>
            <a:spLocks noGrp="1"/>
          </p:cNvSpPr>
          <p:nvPr>
            <p:ph type="dt" sz="half" idx="10"/>
          </p:nvPr>
        </p:nvSpPr>
        <p:spPr/>
        <p:txBody>
          <a:bodyPr/>
          <a:lstStyle/>
          <a:p>
            <a:fld id="{CCA08AC9-D004-704E-8DFC-952FA941DE65}" type="datetimeFigureOut">
              <a:rPr lang="en-US" smtClean="0"/>
              <a:t>5/4/25</a:t>
            </a:fld>
            <a:endParaRPr lang="en-US" dirty="0"/>
          </a:p>
        </p:txBody>
      </p:sp>
      <p:sp>
        <p:nvSpPr>
          <p:cNvPr id="5" name="Footer Placeholder 4">
            <a:extLst>
              <a:ext uri="{FF2B5EF4-FFF2-40B4-BE49-F238E27FC236}">
                <a16:creationId xmlns:a16="http://schemas.microsoft.com/office/drawing/2014/main" id="{A95DC98E-99AC-6841-A3E8-D1DE214FA7B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7DB77EB-32D0-EC48-BB9E-9346804E064A}"/>
              </a:ext>
            </a:extLst>
          </p:cNvPr>
          <p:cNvSpPr>
            <a:spLocks noGrp="1"/>
          </p:cNvSpPr>
          <p:nvPr>
            <p:ph type="sldNum" sz="quarter" idx="12"/>
          </p:nvPr>
        </p:nvSpPr>
        <p:spPr/>
        <p:txBody>
          <a:bodyPr/>
          <a:lstStyle/>
          <a:p>
            <a:fld id="{0EBEFC23-72A9-B042-9C6B-EE958A4ACC9E}" type="slidenum">
              <a:rPr lang="en-US" smtClean="0"/>
              <a:t>‹#›</a:t>
            </a:fld>
            <a:endParaRPr lang="en-US" dirty="0"/>
          </a:p>
        </p:txBody>
      </p:sp>
    </p:spTree>
    <p:extLst>
      <p:ext uri="{BB962C8B-B14F-4D97-AF65-F5344CB8AC3E}">
        <p14:creationId xmlns:p14="http://schemas.microsoft.com/office/powerpoint/2010/main" val="795963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39F37-66B8-124F-9DB1-ED4B9BDCB4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B8CA0C-44DB-A14C-B557-6579169445C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C6ED4C-6711-BB42-91FA-27DC93D88D57}"/>
              </a:ext>
            </a:extLst>
          </p:cNvPr>
          <p:cNvSpPr>
            <a:spLocks noGrp="1"/>
          </p:cNvSpPr>
          <p:nvPr>
            <p:ph type="dt" sz="half" idx="10"/>
          </p:nvPr>
        </p:nvSpPr>
        <p:spPr/>
        <p:txBody>
          <a:bodyPr/>
          <a:lstStyle/>
          <a:p>
            <a:fld id="{CCA08AC9-D004-704E-8DFC-952FA941DE65}" type="datetimeFigureOut">
              <a:rPr lang="en-US" smtClean="0"/>
              <a:t>5/4/25</a:t>
            </a:fld>
            <a:endParaRPr lang="en-US" dirty="0"/>
          </a:p>
        </p:txBody>
      </p:sp>
      <p:sp>
        <p:nvSpPr>
          <p:cNvPr id="5" name="Footer Placeholder 4">
            <a:extLst>
              <a:ext uri="{FF2B5EF4-FFF2-40B4-BE49-F238E27FC236}">
                <a16:creationId xmlns:a16="http://schemas.microsoft.com/office/drawing/2014/main" id="{B9BE41DD-9274-E144-BFAC-4FBA85A490F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7B04BA3-1A8B-284B-BBA2-A725F42A7B58}"/>
              </a:ext>
            </a:extLst>
          </p:cNvPr>
          <p:cNvSpPr>
            <a:spLocks noGrp="1"/>
          </p:cNvSpPr>
          <p:nvPr>
            <p:ph type="sldNum" sz="quarter" idx="12"/>
          </p:nvPr>
        </p:nvSpPr>
        <p:spPr/>
        <p:txBody>
          <a:bodyPr/>
          <a:lstStyle/>
          <a:p>
            <a:fld id="{0EBEFC23-72A9-B042-9C6B-EE958A4ACC9E}" type="slidenum">
              <a:rPr lang="en-US" smtClean="0"/>
              <a:t>‹#›</a:t>
            </a:fld>
            <a:endParaRPr lang="en-US" dirty="0"/>
          </a:p>
        </p:txBody>
      </p:sp>
    </p:spTree>
    <p:extLst>
      <p:ext uri="{BB962C8B-B14F-4D97-AF65-F5344CB8AC3E}">
        <p14:creationId xmlns:p14="http://schemas.microsoft.com/office/powerpoint/2010/main" val="763954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5F673-C4D4-D84A-B85A-F1816BA73F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341F98-129E-0241-8C44-CE9AED9187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212728B-2CCB-6340-AD31-93DC7340F22B}"/>
              </a:ext>
            </a:extLst>
          </p:cNvPr>
          <p:cNvSpPr>
            <a:spLocks noGrp="1"/>
          </p:cNvSpPr>
          <p:nvPr>
            <p:ph type="dt" sz="half" idx="10"/>
          </p:nvPr>
        </p:nvSpPr>
        <p:spPr/>
        <p:txBody>
          <a:bodyPr/>
          <a:lstStyle/>
          <a:p>
            <a:fld id="{CCA08AC9-D004-704E-8DFC-952FA941DE65}" type="datetimeFigureOut">
              <a:rPr lang="en-US" smtClean="0"/>
              <a:t>5/4/25</a:t>
            </a:fld>
            <a:endParaRPr lang="en-US" dirty="0"/>
          </a:p>
        </p:txBody>
      </p:sp>
      <p:sp>
        <p:nvSpPr>
          <p:cNvPr id="5" name="Footer Placeholder 4">
            <a:extLst>
              <a:ext uri="{FF2B5EF4-FFF2-40B4-BE49-F238E27FC236}">
                <a16:creationId xmlns:a16="http://schemas.microsoft.com/office/drawing/2014/main" id="{E4DBF0F4-F464-134A-9E4D-7FBD56A76F8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490EDB-7C8C-4349-A96E-149B519FFE5D}"/>
              </a:ext>
            </a:extLst>
          </p:cNvPr>
          <p:cNvSpPr>
            <a:spLocks noGrp="1"/>
          </p:cNvSpPr>
          <p:nvPr>
            <p:ph type="sldNum" sz="quarter" idx="12"/>
          </p:nvPr>
        </p:nvSpPr>
        <p:spPr/>
        <p:txBody>
          <a:bodyPr/>
          <a:lstStyle/>
          <a:p>
            <a:fld id="{0EBEFC23-72A9-B042-9C6B-EE958A4ACC9E}" type="slidenum">
              <a:rPr lang="en-US" smtClean="0"/>
              <a:t>‹#›</a:t>
            </a:fld>
            <a:endParaRPr lang="en-US" dirty="0"/>
          </a:p>
        </p:txBody>
      </p:sp>
    </p:spTree>
    <p:extLst>
      <p:ext uri="{BB962C8B-B14F-4D97-AF65-F5344CB8AC3E}">
        <p14:creationId xmlns:p14="http://schemas.microsoft.com/office/powerpoint/2010/main" val="1518343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71CCC-823D-544A-AE1D-1062A97806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5D8379-0279-4041-81DA-613A266E53D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22129F-DB00-F540-92E5-4E39827BB32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43B77E-34C7-3F45-9605-F8566B624627}"/>
              </a:ext>
            </a:extLst>
          </p:cNvPr>
          <p:cNvSpPr>
            <a:spLocks noGrp="1"/>
          </p:cNvSpPr>
          <p:nvPr>
            <p:ph type="dt" sz="half" idx="10"/>
          </p:nvPr>
        </p:nvSpPr>
        <p:spPr/>
        <p:txBody>
          <a:bodyPr/>
          <a:lstStyle/>
          <a:p>
            <a:fld id="{CCA08AC9-D004-704E-8DFC-952FA941DE65}" type="datetimeFigureOut">
              <a:rPr lang="en-US" smtClean="0"/>
              <a:t>5/4/25</a:t>
            </a:fld>
            <a:endParaRPr lang="en-US" dirty="0"/>
          </a:p>
        </p:txBody>
      </p:sp>
      <p:sp>
        <p:nvSpPr>
          <p:cNvPr id="6" name="Footer Placeholder 5">
            <a:extLst>
              <a:ext uri="{FF2B5EF4-FFF2-40B4-BE49-F238E27FC236}">
                <a16:creationId xmlns:a16="http://schemas.microsoft.com/office/drawing/2014/main" id="{E0C99840-CF63-8143-BAB5-367F485D84A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D7D6877-9008-FE46-9E3D-41F8971EDBBF}"/>
              </a:ext>
            </a:extLst>
          </p:cNvPr>
          <p:cNvSpPr>
            <a:spLocks noGrp="1"/>
          </p:cNvSpPr>
          <p:nvPr>
            <p:ph type="sldNum" sz="quarter" idx="12"/>
          </p:nvPr>
        </p:nvSpPr>
        <p:spPr/>
        <p:txBody>
          <a:bodyPr/>
          <a:lstStyle/>
          <a:p>
            <a:fld id="{0EBEFC23-72A9-B042-9C6B-EE958A4ACC9E}" type="slidenum">
              <a:rPr lang="en-US" smtClean="0"/>
              <a:t>‹#›</a:t>
            </a:fld>
            <a:endParaRPr lang="en-US" dirty="0"/>
          </a:p>
        </p:txBody>
      </p:sp>
    </p:spTree>
    <p:extLst>
      <p:ext uri="{BB962C8B-B14F-4D97-AF65-F5344CB8AC3E}">
        <p14:creationId xmlns:p14="http://schemas.microsoft.com/office/powerpoint/2010/main" val="552909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A1CBD-209B-D341-84E6-0365F940CC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35D8DC-C42D-3A41-AA96-98BCEE6DFD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B29B8B1-7BC1-4E40-9DB1-D1E0361422D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16C23B-A50C-094F-A845-D17BD8572D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3274FC-FD76-B547-9A00-7D6DA9FCB20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9C6389-3533-0A4B-8352-906AC98F816B}"/>
              </a:ext>
            </a:extLst>
          </p:cNvPr>
          <p:cNvSpPr>
            <a:spLocks noGrp="1"/>
          </p:cNvSpPr>
          <p:nvPr>
            <p:ph type="dt" sz="half" idx="10"/>
          </p:nvPr>
        </p:nvSpPr>
        <p:spPr/>
        <p:txBody>
          <a:bodyPr/>
          <a:lstStyle/>
          <a:p>
            <a:fld id="{CCA08AC9-D004-704E-8DFC-952FA941DE65}" type="datetimeFigureOut">
              <a:rPr lang="en-US" smtClean="0"/>
              <a:t>5/4/25</a:t>
            </a:fld>
            <a:endParaRPr lang="en-US" dirty="0"/>
          </a:p>
        </p:txBody>
      </p:sp>
      <p:sp>
        <p:nvSpPr>
          <p:cNvPr id="8" name="Footer Placeholder 7">
            <a:extLst>
              <a:ext uri="{FF2B5EF4-FFF2-40B4-BE49-F238E27FC236}">
                <a16:creationId xmlns:a16="http://schemas.microsoft.com/office/drawing/2014/main" id="{540D898A-AEB5-AA41-9D20-A33854F1278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73561A3-DC28-FE4C-8179-E71E958C29CA}"/>
              </a:ext>
            </a:extLst>
          </p:cNvPr>
          <p:cNvSpPr>
            <a:spLocks noGrp="1"/>
          </p:cNvSpPr>
          <p:nvPr>
            <p:ph type="sldNum" sz="quarter" idx="12"/>
          </p:nvPr>
        </p:nvSpPr>
        <p:spPr/>
        <p:txBody>
          <a:bodyPr/>
          <a:lstStyle/>
          <a:p>
            <a:fld id="{0EBEFC23-72A9-B042-9C6B-EE958A4ACC9E}" type="slidenum">
              <a:rPr lang="en-US" smtClean="0"/>
              <a:t>‹#›</a:t>
            </a:fld>
            <a:endParaRPr lang="en-US" dirty="0"/>
          </a:p>
        </p:txBody>
      </p:sp>
    </p:spTree>
    <p:extLst>
      <p:ext uri="{BB962C8B-B14F-4D97-AF65-F5344CB8AC3E}">
        <p14:creationId xmlns:p14="http://schemas.microsoft.com/office/powerpoint/2010/main" val="2623749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61855-BBDE-AF4F-A14D-A44DC3FFC0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829B78-3B62-FB4D-B11E-183D71FAA6F9}"/>
              </a:ext>
            </a:extLst>
          </p:cNvPr>
          <p:cNvSpPr>
            <a:spLocks noGrp="1"/>
          </p:cNvSpPr>
          <p:nvPr>
            <p:ph type="dt" sz="half" idx="10"/>
          </p:nvPr>
        </p:nvSpPr>
        <p:spPr/>
        <p:txBody>
          <a:bodyPr/>
          <a:lstStyle/>
          <a:p>
            <a:fld id="{CCA08AC9-D004-704E-8DFC-952FA941DE65}" type="datetimeFigureOut">
              <a:rPr lang="en-US" smtClean="0"/>
              <a:t>5/4/25</a:t>
            </a:fld>
            <a:endParaRPr lang="en-US" dirty="0"/>
          </a:p>
        </p:txBody>
      </p:sp>
      <p:sp>
        <p:nvSpPr>
          <p:cNvPr id="4" name="Footer Placeholder 3">
            <a:extLst>
              <a:ext uri="{FF2B5EF4-FFF2-40B4-BE49-F238E27FC236}">
                <a16:creationId xmlns:a16="http://schemas.microsoft.com/office/drawing/2014/main" id="{4CD1A9C3-9106-1048-9ED8-5E36051FEFD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879E5F9-BBE4-D94B-81BD-9B9D8B33DC81}"/>
              </a:ext>
            </a:extLst>
          </p:cNvPr>
          <p:cNvSpPr>
            <a:spLocks noGrp="1"/>
          </p:cNvSpPr>
          <p:nvPr>
            <p:ph type="sldNum" sz="quarter" idx="12"/>
          </p:nvPr>
        </p:nvSpPr>
        <p:spPr/>
        <p:txBody>
          <a:bodyPr/>
          <a:lstStyle/>
          <a:p>
            <a:fld id="{0EBEFC23-72A9-B042-9C6B-EE958A4ACC9E}" type="slidenum">
              <a:rPr lang="en-US" smtClean="0"/>
              <a:t>‹#›</a:t>
            </a:fld>
            <a:endParaRPr lang="en-US" dirty="0"/>
          </a:p>
        </p:txBody>
      </p:sp>
    </p:spTree>
    <p:extLst>
      <p:ext uri="{BB962C8B-B14F-4D97-AF65-F5344CB8AC3E}">
        <p14:creationId xmlns:p14="http://schemas.microsoft.com/office/powerpoint/2010/main" val="2923055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DE223B-D2E2-D347-8311-241E26B4B416}"/>
              </a:ext>
            </a:extLst>
          </p:cNvPr>
          <p:cNvSpPr>
            <a:spLocks noGrp="1"/>
          </p:cNvSpPr>
          <p:nvPr>
            <p:ph type="dt" sz="half" idx="10"/>
          </p:nvPr>
        </p:nvSpPr>
        <p:spPr/>
        <p:txBody>
          <a:bodyPr/>
          <a:lstStyle/>
          <a:p>
            <a:fld id="{CCA08AC9-D004-704E-8DFC-952FA941DE65}" type="datetimeFigureOut">
              <a:rPr lang="en-US" smtClean="0"/>
              <a:t>5/4/25</a:t>
            </a:fld>
            <a:endParaRPr lang="en-US" dirty="0"/>
          </a:p>
        </p:txBody>
      </p:sp>
      <p:sp>
        <p:nvSpPr>
          <p:cNvPr id="3" name="Footer Placeholder 2">
            <a:extLst>
              <a:ext uri="{FF2B5EF4-FFF2-40B4-BE49-F238E27FC236}">
                <a16:creationId xmlns:a16="http://schemas.microsoft.com/office/drawing/2014/main" id="{6C5584C5-931F-3C40-A840-FD11D6C0EF0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9E5C03C-4B75-4C46-A627-2F6C6EE8752D}"/>
              </a:ext>
            </a:extLst>
          </p:cNvPr>
          <p:cNvSpPr>
            <a:spLocks noGrp="1"/>
          </p:cNvSpPr>
          <p:nvPr>
            <p:ph type="sldNum" sz="quarter" idx="12"/>
          </p:nvPr>
        </p:nvSpPr>
        <p:spPr/>
        <p:txBody>
          <a:bodyPr/>
          <a:lstStyle/>
          <a:p>
            <a:fld id="{0EBEFC23-72A9-B042-9C6B-EE958A4ACC9E}" type="slidenum">
              <a:rPr lang="en-US" smtClean="0"/>
              <a:t>‹#›</a:t>
            </a:fld>
            <a:endParaRPr lang="en-US" dirty="0"/>
          </a:p>
        </p:txBody>
      </p:sp>
    </p:spTree>
    <p:extLst>
      <p:ext uri="{BB962C8B-B14F-4D97-AF65-F5344CB8AC3E}">
        <p14:creationId xmlns:p14="http://schemas.microsoft.com/office/powerpoint/2010/main" val="3748653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3F41B-7A30-0E49-88DE-D65954CC5E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97E988-4A5B-7F40-B492-29833056C9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3B6F2D-15F7-5F4B-930E-58A2282617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D1D8854-08C4-0C4B-9EE2-F2CDEAA2C322}"/>
              </a:ext>
            </a:extLst>
          </p:cNvPr>
          <p:cNvSpPr>
            <a:spLocks noGrp="1"/>
          </p:cNvSpPr>
          <p:nvPr>
            <p:ph type="dt" sz="half" idx="10"/>
          </p:nvPr>
        </p:nvSpPr>
        <p:spPr/>
        <p:txBody>
          <a:bodyPr/>
          <a:lstStyle/>
          <a:p>
            <a:fld id="{CCA08AC9-D004-704E-8DFC-952FA941DE65}" type="datetimeFigureOut">
              <a:rPr lang="en-US" smtClean="0"/>
              <a:t>5/4/25</a:t>
            </a:fld>
            <a:endParaRPr lang="en-US" dirty="0"/>
          </a:p>
        </p:txBody>
      </p:sp>
      <p:sp>
        <p:nvSpPr>
          <p:cNvPr id="6" name="Footer Placeholder 5">
            <a:extLst>
              <a:ext uri="{FF2B5EF4-FFF2-40B4-BE49-F238E27FC236}">
                <a16:creationId xmlns:a16="http://schemas.microsoft.com/office/drawing/2014/main" id="{6121404C-2147-A648-88C5-F2795F0545F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6AB7B0B-8886-8741-87A7-1F677C22AAE5}"/>
              </a:ext>
            </a:extLst>
          </p:cNvPr>
          <p:cNvSpPr>
            <a:spLocks noGrp="1"/>
          </p:cNvSpPr>
          <p:nvPr>
            <p:ph type="sldNum" sz="quarter" idx="12"/>
          </p:nvPr>
        </p:nvSpPr>
        <p:spPr/>
        <p:txBody>
          <a:bodyPr/>
          <a:lstStyle/>
          <a:p>
            <a:fld id="{0EBEFC23-72A9-B042-9C6B-EE958A4ACC9E}" type="slidenum">
              <a:rPr lang="en-US" smtClean="0"/>
              <a:t>‹#›</a:t>
            </a:fld>
            <a:endParaRPr lang="en-US" dirty="0"/>
          </a:p>
        </p:txBody>
      </p:sp>
    </p:spTree>
    <p:extLst>
      <p:ext uri="{BB962C8B-B14F-4D97-AF65-F5344CB8AC3E}">
        <p14:creationId xmlns:p14="http://schemas.microsoft.com/office/powerpoint/2010/main" val="361123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DD894-0AB8-D94D-B671-F48B7DDFED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497884-CE6A-A349-8BAA-C078179CD2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F1A782A-30AA-5143-974B-38B4AB7539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9A165E2-1592-9243-8946-B4317FF1114B}"/>
              </a:ext>
            </a:extLst>
          </p:cNvPr>
          <p:cNvSpPr>
            <a:spLocks noGrp="1"/>
          </p:cNvSpPr>
          <p:nvPr>
            <p:ph type="dt" sz="half" idx="10"/>
          </p:nvPr>
        </p:nvSpPr>
        <p:spPr/>
        <p:txBody>
          <a:bodyPr/>
          <a:lstStyle/>
          <a:p>
            <a:fld id="{CCA08AC9-D004-704E-8DFC-952FA941DE65}" type="datetimeFigureOut">
              <a:rPr lang="en-US" smtClean="0"/>
              <a:t>5/4/25</a:t>
            </a:fld>
            <a:endParaRPr lang="en-US" dirty="0"/>
          </a:p>
        </p:txBody>
      </p:sp>
      <p:sp>
        <p:nvSpPr>
          <p:cNvPr id="6" name="Footer Placeholder 5">
            <a:extLst>
              <a:ext uri="{FF2B5EF4-FFF2-40B4-BE49-F238E27FC236}">
                <a16:creationId xmlns:a16="http://schemas.microsoft.com/office/drawing/2014/main" id="{F0513470-2417-2C4A-9A72-73A30AD1481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453DDA6-173E-FE4A-B37A-4CA0465F5E18}"/>
              </a:ext>
            </a:extLst>
          </p:cNvPr>
          <p:cNvSpPr>
            <a:spLocks noGrp="1"/>
          </p:cNvSpPr>
          <p:nvPr>
            <p:ph type="sldNum" sz="quarter" idx="12"/>
          </p:nvPr>
        </p:nvSpPr>
        <p:spPr/>
        <p:txBody>
          <a:bodyPr/>
          <a:lstStyle/>
          <a:p>
            <a:fld id="{0EBEFC23-72A9-B042-9C6B-EE958A4ACC9E}" type="slidenum">
              <a:rPr lang="en-US" smtClean="0"/>
              <a:t>‹#›</a:t>
            </a:fld>
            <a:endParaRPr lang="en-US" dirty="0"/>
          </a:p>
        </p:txBody>
      </p:sp>
    </p:spTree>
    <p:extLst>
      <p:ext uri="{BB962C8B-B14F-4D97-AF65-F5344CB8AC3E}">
        <p14:creationId xmlns:p14="http://schemas.microsoft.com/office/powerpoint/2010/main" val="713629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A2BBBE-5B3A-5744-A851-FD8A135A69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E65AA7-9A7E-6B4D-980B-FB232DF3E8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2630BE-1A6E-9C4F-B217-6A584418EF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A08AC9-D004-704E-8DFC-952FA941DE65}" type="datetimeFigureOut">
              <a:rPr lang="en-US" smtClean="0"/>
              <a:t>5/4/25</a:t>
            </a:fld>
            <a:endParaRPr lang="en-US" dirty="0"/>
          </a:p>
        </p:txBody>
      </p:sp>
      <p:sp>
        <p:nvSpPr>
          <p:cNvPr id="5" name="Footer Placeholder 4">
            <a:extLst>
              <a:ext uri="{FF2B5EF4-FFF2-40B4-BE49-F238E27FC236}">
                <a16:creationId xmlns:a16="http://schemas.microsoft.com/office/drawing/2014/main" id="{075C5524-4D0D-014D-BE05-085E0490BD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EEF3AC6-1196-5C42-8367-E3BD70B97A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BEFC23-72A9-B042-9C6B-EE958A4ACC9E}" type="slidenum">
              <a:rPr lang="en-US" smtClean="0"/>
              <a:t>‹#›</a:t>
            </a:fld>
            <a:endParaRPr lang="en-US" dirty="0"/>
          </a:p>
        </p:txBody>
      </p:sp>
    </p:spTree>
    <p:extLst>
      <p:ext uri="{BB962C8B-B14F-4D97-AF65-F5344CB8AC3E}">
        <p14:creationId xmlns:p14="http://schemas.microsoft.com/office/powerpoint/2010/main" val="3862140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20F6B-C1D4-8140-A595-15265203229B}"/>
              </a:ext>
            </a:extLst>
          </p:cNvPr>
          <p:cNvSpPr>
            <a:spLocks noGrp="1"/>
          </p:cNvSpPr>
          <p:nvPr>
            <p:ph type="title"/>
          </p:nvPr>
        </p:nvSpPr>
        <p:spPr>
          <a:xfrm>
            <a:off x="838200" y="-141513"/>
            <a:ext cx="10515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C0252A43-223E-F546-863D-EB825AF42E2B}"/>
              </a:ext>
            </a:extLst>
          </p:cNvPr>
          <p:cNvSpPr>
            <a:spLocks noGrp="1"/>
          </p:cNvSpPr>
          <p:nvPr>
            <p:ph idx="1"/>
          </p:nvPr>
        </p:nvSpPr>
        <p:spPr>
          <a:xfrm>
            <a:off x="0" y="0"/>
            <a:ext cx="12192000" cy="6858000"/>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pPr marL="0" indent="0">
              <a:buNone/>
              <a:tabLst>
                <a:tab pos="3768725" algn="l"/>
              </a:tabLst>
            </a:pPr>
            <a:r>
              <a:rPr lang="en-US" dirty="0"/>
              <a:t>                          </a:t>
            </a:r>
            <a:r>
              <a:rPr lang="en-US" sz="3400" b="1" dirty="0"/>
              <a:t>Proverbs 14:8,12,15 – Thought to My Ways! </a:t>
            </a:r>
          </a:p>
        </p:txBody>
      </p:sp>
      <p:sp>
        <p:nvSpPr>
          <p:cNvPr id="4" name="Oval 3">
            <a:extLst>
              <a:ext uri="{FF2B5EF4-FFF2-40B4-BE49-F238E27FC236}">
                <a16:creationId xmlns:a16="http://schemas.microsoft.com/office/drawing/2014/main" id="{D043146B-BBC7-3F4C-8036-3BCBA254E3EA}"/>
              </a:ext>
            </a:extLst>
          </p:cNvPr>
          <p:cNvSpPr/>
          <p:nvPr/>
        </p:nvSpPr>
        <p:spPr>
          <a:xfrm>
            <a:off x="1948543" y="182558"/>
            <a:ext cx="8294914" cy="21307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dirty="0"/>
              <a:t>               ~ Uncommon ~ 		           The Common Sense of God </a:t>
            </a:r>
            <a:r>
              <a:rPr lang="en-US" sz="3400" b="1" dirty="0"/>
              <a:t>Wisdom for Beginners </a:t>
            </a:r>
            <a:endParaRPr lang="en-US" sz="3400" dirty="0"/>
          </a:p>
        </p:txBody>
      </p:sp>
      <p:pic>
        <p:nvPicPr>
          <p:cNvPr id="5" name="Content Placeholder 24">
            <a:extLst>
              <a:ext uri="{FF2B5EF4-FFF2-40B4-BE49-F238E27FC236}">
                <a16:creationId xmlns:a16="http://schemas.microsoft.com/office/drawing/2014/main" id="{39DBB46F-C63D-CE4C-A42E-96C19B8943B6}"/>
              </a:ext>
            </a:extLst>
          </p:cNvPr>
          <p:cNvPicPr>
            <a:picLocks noChangeAspect="1"/>
          </p:cNvPicPr>
          <p:nvPr/>
        </p:nvPicPr>
        <p:blipFill>
          <a:blip r:embed="rId2"/>
          <a:stretch>
            <a:fillRect/>
          </a:stretch>
        </p:blipFill>
        <p:spPr>
          <a:xfrm>
            <a:off x="4027714" y="3865985"/>
            <a:ext cx="4093029" cy="2592737"/>
          </a:xfrm>
          <a:prstGeom prst="rect">
            <a:avLst/>
          </a:prstGeom>
        </p:spPr>
      </p:pic>
      <p:sp>
        <p:nvSpPr>
          <p:cNvPr id="6" name="Slide Number Placeholder 5">
            <a:extLst>
              <a:ext uri="{FF2B5EF4-FFF2-40B4-BE49-F238E27FC236}">
                <a16:creationId xmlns:a16="http://schemas.microsoft.com/office/drawing/2014/main" id="{2D0F426B-196C-5D45-BD60-21C4D4E4A8D7}"/>
              </a:ext>
            </a:extLst>
          </p:cNvPr>
          <p:cNvSpPr>
            <a:spLocks noGrp="1"/>
          </p:cNvSpPr>
          <p:nvPr>
            <p:ph type="sldNum" sz="quarter" idx="12"/>
          </p:nvPr>
        </p:nvSpPr>
        <p:spPr/>
        <p:txBody>
          <a:bodyPr/>
          <a:lstStyle/>
          <a:p>
            <a:fld id="{696863BF-DFF0-0742-9D49-AD0AEDBBFD1C}" type="slidenum">
              <a:rPr lang="en-US" smtClean="0"/>
              <a:t>1</a:t>
            </a:fld>
            <a:endParaRPr lang="en-US" dirty="0"/>
          </a:p>
        </p:txBody>
      </p:sp>
      <p:sp>
        <p:nvSpPr>
          <p:cNvPr id="7" name="TextBox 6">
            <a:extLst>
              <a:ext uri="{FF2B5EF4-FFF2-40B4-BE49-F238E27FC236}">
                <a16:creationId xmlns:a16="http://schemas.microsoft.com/office/drawing/2014/main" id="{0E13710E-4504-F345-B3C8-ED629288C1DB}"/>
              </a:ext>
            </a:extLst>
          </p:cNvPr>
          <p:cNvSpPr txBox="1"/>
          <p:nvPr/>
        </p:nvSpPr>
        <p:spPr>
          <a:xfrm>
            <a:off x="91440" y="-347472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15605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3B22B-A5D1-6A43-BC52-72B39F0A2C4C}"/>
              </a:ext>
            </a:extLst>
          </p:cNvPr>
          <p:cNvSpPr>
            <a:spLocks noGrp="1"/>
          </p:cNvSpPr>
          <p:nvPr>
            <p:ph type="title"/>
          </p:nvPr>
        </p:nvSpPr>
        <p:spPr>
          <a:xfrm>
            <a:off x="838200" y="-168965"/>
            <a:ext cx="10515600" cy="79513"/>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0C66195C-FC9F-6746-BD3B-3BDDE2169E67}"/>
              </a:ext>
            </a:extLst>
          </p:cNvPr>
          <p:cNvSpPr>
            <a:spLocks noGrp="1"/>
          </p:cNvSpPr>
          <p:nvPr>
            <p:ph idx="1"/>
          </p:nvPr>
        </p:nvSpPr>
        <p:spPr>
          <a:xfrm>
            <a:off x="0" y="-1"/>
            <a:ext cx="12192000" cy="7148946"/>
          </a:xfrm>
        </p:spPr>
        <p:txBody>
          <a:bodyPr>
            <a:normAutofit lnSpcReduction="10000"/>
          </a:bodyPr>
          <a:lstStyle/>
          <a:p>
            <a:pPr marL="0" indent="0">
              <a:buNone/>
            </a:pPr>
            <a:r>
              <a:rPr lang="en-US" sz="1800" b="1" dirty="0"/>
              <a:t>Prov. 14:8 </a:t>
            </a:r>
            <a:r>
              <a:rPr lang="en-US" sz="1800" dirty="0"/>
              <a:t>- ”</a:t>
            </a:r>
            <a:r>
              <a:rPr lang="en-US" sz="1800" b="1" i="1" dirty="0"/>
              <a:t>The wisdom of the prudent is to give thought to their ways, but the folly of fools is deception</a:t>
            </a:r>
            <a:r>
              <a:rPr lang="en-US" sz="1800" dirty="0"/>
              <a:t>” 		 The entire book of Proverbs is a book about the ways of people.  The ways of people are the same the world over.  They always follow the great themes of folly and/or wisdom. With variations of course, people ways are 				 quite predictable – especially for God, the one who oversees the lives of everyone.  Our 					 life course is almost always determined by the nature of the character we have been 					 grooming in ourselves since childhood!  If we have a morally weak character, we will choose 				 folly if it suits us, even wicked folly, or, at least </a:t>
            </a:r>
            <a:r>
              <a:rPr lang="en-US" sz="1800" b="1" i="1" dirty="0"/>
              <a:t>go along with</a:t>
            </a:r>
            <a:r>
              <a:rPr lang="en-US" sz="1800" dirty="0"/>
              <a:t> the stupidity or wickedness of 				 folly when </a:t>
            </a:r>
            <a:r>
              <a:rPr lang="en-US" sz="1800" i="1" dirty="0"/>
              <a:t>someone else </a:t>
            </a:r>
            <a:r>
              <a:rPr lang="en-US" sz="1800" dirty="0"/>
              <a:t>chooses it.  A person with a morally strong character, would refuse 				 to do what was obviously wrong, or even not go along with </a:t>
            </a:r>
            <a:r>
              <a:rPr lang="en-US" sz="1800" b="1" i="1" dirty="0"/>
              <a:t>someone else’s </a:t>
            </a:r>
            <a:r>
              <a:rPr lang="en-US" sz="1800" dirty="0"/>
              <a:t>wickedness.	 				 ~However, most children have not developed their sense of self, who they are and who 					 they want to be.  They don’t have any idea how to do that, and they are not getting help at 				 home from their parents, most of who have themselves grown up like weeds, ignored, 					 uncared for, and without benevolent guidance!  So they are very open to suggestion, and to 				 bad influences. Right now, this is why social media is so scary.  Kids are figuring out who they are with help from the lowest representative of human society!  I consider much of what goes on in social media to be the dregs - the bottom of barrel where there is the most rot - where the hurting masses of people, but clever, enjoy doing indiscriminate damage in society, deceiving both children and adults with everything from body shaming, to giving out purposefully bad medical advice – often touting pills and vitamins that don’t work, and medical theories that will do harm, to bad opinion-making through faulty news reporting, to conspiracy theories!   They often </a:t>
            </a:r>
            <a:r>
              <a:rPr lang="en-US" sz="1800" b="1" i="1" dirty="0"/>
              <a:t>know</a:t>
            </a:r>
            <a:r>
              <a:rPr lang="en-US" sz="1800" dirty="0"/>
              <a:t> they are lying, presenting conjecture as fact, and, in my estimation are just enjoying doing mischief and creating chaos!  If they are really skillful, they are rewarded by making money with every new person that clicks on their material!  Financial rewards come to them not because of how </a:t>
            </a:r>
            <a:r>
              <a:rPr lang="en-US" sz="1800" b="1" dirty="0"/>
              <a:t>factual, reliable, or beneficial </a:t>
            </a:r>
            <a:r>
              <a:rPr lang="en-US" sz="1800" dirty="0"/>
              <a:t>their information is – but simply by </a:t>
            </a:r>
            <a:r>
              <a:rPr lang="en-US" sz="1800" b="1" i="1" dirty="0"/>
              <a:t>how many </a:t>
            </a:r>
            <a:r>
              <a:rPr lang="en-US" sz="1800" dirty="0"/>
              <a:t>have tuned in to listen to them spew lies and distortions, and especially by those that subscribe to becoming their “</a:t>
            </a:r>
            <a:r>
              <a:rPr lang="en-US" sz="1800" b="1" i="1" dirty="0"/>
              <a:t>followers</a:t>
            </a:r>
            <a:r>
              <a:rPr lang="en-US" sz="1800" dirty="0"/>
              <a:t>”!  </a:t>
            </a:r>
            <a:r>
              <a:rPr lang="en-US" sz="1700" dirty="0"/>
              <a:t>~An interesting sideline to this is that </a:t>
            </a:r>
            <a:r>
              <a:rPr lang="en-US" sz="1700" b="1" i="1" dirty="0"/>
              <a:t>we</a:t>
            </a:r>
            <a:r>
              <a:rPr lang="en-US" sz="1700" dirty="0"/>
              <a:t> call ourselves “Christ-</a:t>
            </a:r>
            <a:r>
              <a:rPr lang="en-US" sz="1700" b="1" i="1" u="sng" dirty="0"/>
              <a:t>followers</a:t>
            </a:r>
            <a:r>
              <a:rPr lang="en-US" sz="1700" dirty="0"/>
              <a:t>” because we align ourselves with Jesus Christ and His teachings!  He invited people to ”</a:t>
            </a:r>
            <a:r>
              <a:rPr lang="en-US" sz="1700" b="1" i="1" dirty="0"/>
              <a:t>come and </a:t>
            </a:r>
            <a:r>
              <a:rPr lang="en-US" sz="1700" b="1" i="1" u="sng" dirty="0"/>
              <a:t>follow </a:t>
            </a:r>
            <a:r>
              <a:rPr lang="en-US" sz="1700" b="1" i="1" dirty="0"/>
              <a:t>me</a:t>
            </a:r>
            <a:r>
              <a:rPr lang="en-US" sz="1700" dirty="0"/>
              <a:t>”, 2000 years before the internet!  Now, the chief of wickedness, Satan, has even taken </a:t>
            </a:r>
            <a:r>
              <a:rPr lang="en-US" sz="1700" b="1" i="1" dirty="0"/>
              <a:t>that</a:t>
            </a:r>
            <a:r>
              <a:rPr lang="en-US" sz="1700" dirty="0"/>
              <a:t> term for </a:t>
            </a:r>
            <a:r>
              <a:rPr lang="en-US" sz="1700" b="1" i="1" dirty="0"/>
              <a:t>his</a:t>
            </a:r>
            <a:r>
              <a:rPr lang="en-US" sz="1700" dirty="0"/>
              <a:t> faithful!  People are “</a:t>
            </a:r>
            <a:r>
              <a:rPr lang="en-US" sz="1700" i="1" dirty="0"/>
              <a:t>following</a:t>
            </a:r>
            <a:r>
              <a:rPr lang="en-US" sz="1700" dirty="0"/>
              <a:t>” someone, on-line, whose mouth has been filled with the words of their master - The Evil One!  A development I have seen in the last 30 years is that the worst liars are constantly accusing the people that are telling the truth of being THE liars, and Nazis, and misogynists, white supremacists, etc...  Those that are leveling the loudest accusations are simply misdirecting suspicion toward </a:t>
            </a:r>
            <a:r>
              <a:rPr lang="en-US" sz="1700" b="1" i="1" dirty="0"/>
              <a:t>others, </a:t>
            </a:r>
            <a:r>
              <a:rPr lang="en-US" sz="1700" dirty="0"/>
              <a:t>while themselves spreading spreading “disinformation” as thick as manure on cropland.  But here is the thing. Those </a:t>
            </a:r>
            <a:r>
              <a:rPr lang="en-US" sz="1700" b="1" i="1" dirty="0"/>
              <a:t>words </a:t>
            </a:r>
            <a:r>
              <a:rPr lang="en-US" sz="1700" dirty="0"/>
              <a:t>can greatly effect people’s </a:t>
            </a:r>
            <a:r>
              <a:rPr lang="en-US" sz="1700" b="1" i="1" u="sng" dirty="0"/>
              <a:t>ways</a:t>
            </a:r>
            <a:r>
              <a:rPr lang="en-US" sz="1700" b="1" i="1" dirty="0"/>
              <a:t> - creating rage, outrage, hatred, malice, anxiety, unrest, bitter division - </a:t>
            </a:r>
            <a:r>
              <a:rPr lang="en-US" sz="1700" dirty="0"/>
              <a:t>all based on false information that people erroneously trust - from the liars they trust the most!  Families, friends, communities, and churches – divided, mired in acrimony, and in shambles!  It sure makes for a crazy, divided, and hostile world!  </a:t>
            </a:r>
          </a:p>
          <a:p>
            <a:pPr marL="0" indent="0">
              <a:buNone/>
            </a:pPr>
            <a:endParaRPr lang="en-US" sz="1800" dirty="0"/>
          </a:p>
          <a:p>
            <a:pPr marL="0" indent="0">
              <a:buNone/>
            </a:pPr>
            <a:endParaRPr lang="en-US" sz="1800" dirty="0"/>
          </a:p>
        </p:txBody>
      </p:sp>
      <p:pic>
        <p:nvPicPr>
          <p:cNvPr id="5" name="Picture 4">
            <a:extLst>
              <a:ext uri="{FF2B5EF4-FFF2-40B4-BE49-F238E27FC236}">
                <a16:creationId xmlns:a16="http://schemas.microsoft.com/office/drawing/2014/main" id="{BBC8AC83-5C24-BA45-9FC9-9FD907F68976}"/>
              </a:ext>
            </a:extLst>
          </p:cNvPr>
          <p:cNvPicPr>
            <a:picLocks noChangeAspect="1"/>
          </p:cNvPicPr>
          <p:nvPr/>
        </p:nvPicPr>
        <p:blipFill>
          <a:blip r:embed="rId3"/>
          <a:stretch>
            <a:fillRect/>
          </a:stretch>
        </p:blipFill>
        <p:spPr>
          <a:xfrm>
            <a:off x="8608290" y="506096"/>
            <a:ext cx="3479800" cy="2344772"/>
          </a:xfrm>
          <a:prstGeom prst="rect">
            <a:avLst/>
          </a:prstGeom>
        </p:spPr>
      </p:pic>
      <p:sp>
        <p:nvSpPr>
          <p:cNvPr id="4" name="Slide Number Placeholder 3">
            <a:extLst>
              <a:ext uri="{FF2B5EF4-FFF2-40B4-BE49-F238E27FC236}">
                <a16:creationId xmlns:a16="http://schemas.microsoft.com/office/drawing/2014/main" id="{5F83780D-C6C1-3149-980C-32A849F194B1}"/>
              </a:ext>
            </a:extLst>
          </p:cNvPr>
          <p:cNvSpPr>
            <a:spLocks noGrp="1"/>
          </p:cNvSpPr>
          <p:nvPr>
            <p:ph type="sldNum" sz="quarter" idx="12"/>
          </p:nvPr>
        </p:nvSpPr>
        <p:spPr>
          <a:xfrm>
            <a:off x="11783290" y="6356350"/>
            <a:ext cx="408709" cy="365125"/>
          </a:xfrm>
        </p:spPr>
        <p:txBody>
          <a:bodyPr/>
          <a:lstStyle/>
          <a:p>
            <a:fld id="{0F29B75D-2A49-E843-AD3F-2A75D14F05FC}" type="slidenum">
              <a:rPr lang="en-US" smtClean="0"/>
              <a:t>2</a:t>
            </a:fld>
            <a:endParaRPr lang="en-US" dirty="0"/>
          </a:p>
        </p:txBody>
      </p:sp>
    </p:spTree>
    <p:extLst>
      <p:ext uri="{BB962C8B-B14F-4D97-AF65-F5344CB8AC3E}">
        <p14:creationId xmlns:p14="http://schemas.microsoft.com/office/powerpoint/2010/main" val="693577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3B22B-A5D1-6A43-BC52-72B39F0A2C4C}"/>
              </a:ext>
            </a:extLst>
          </p:cNvPr>
          <p:cNvSpPr>
            <a:spLocks noGrp="1"/>
          </p:cNvSpPr>
          <p:nvPr>
            <p:ph type="title"/>
          </p:nvPr>
        </p:nvSpPr>
        <p:spPr>
          <a:xfrm>
            <a:off x="838200" y="-168965"/>
            <a:ext cx="10515600" cy="79513"/>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0C66195C-FC9F-6746-BD3B-3BDDE2169E67}"/>
              </a:ext>
            </a:extLst>
          </p:cNvPr>
          <p:cNvSpPr>
            <a:spLocks noGrp="1"/>
          </p:cNvSpPr>
          <p:nvPr>
            <p:ph idx="1"/>
          </p:nvPr>
        </p:nvSpPr>
        <p:spPr>
          <a:xfrm>
            <a:off x="0" y="0"/>
            <a:ext cx="12192000" cy="7267074"/>
          </a:xfrm>
        </p:spPr>
        <p:txBody>
          <a:bodyPr>
            <a:normAutofit fontScale="92500" lnSpcReduction="20000"/>
          </a:bodyPr>
          <a:lstStyle/>
          <a:p>
            <a:pPr marL="0" indent="0">
              <a:buNone/>
            </a:pPr>
            <a:r>
              <a:rPr lang="en-US" sz="1800" dirty="0"/>
              <a:t>Listen – there is one voice that we need to be listening to.  </a:t>
            </a:r>
            <a:r>
              <a:rPr lang="en-US" sz="1800" b="1" i="1" u="sng" dirty="0"/>
              <a:t>HE</a:t>
            </a:r>
            <a:r>
              <a:rPr lang="en-US" sz="1800" dirty="0"/>
              <a:t> will </a:t>
            </a:r>
            <a:r>
              <a:rPr lang="en-US" sz="1800" b="1" i="1" dirty="0"/>
              <a:t>not</a:t>
            </a:r>
            <a:r>
              <a:rPr lang="en-US" sz="1800" dirty="0"/>
              <a:t> lead us into hate and rage – of that you can be sure!  That is what happens when you follow a voice that is </a:t>
            </a:r>
            <a:r>
              <a:rPr lang="en-US" sz="1800" b="1" i="1" dirty="0"/>
              <a:t>not</a:t>
            </a:r>
            <a:r>
              <a:rPr lang="en-US" sz="1800" dirty="0"/>
              <a:t> His!  Jesus said “</a:t>
            </a:r>
            <a:r>
              <a:rPr lang="en-US" sz="1800" b="1" i="1" dirty="0"/>
              <a:t>If you are not for me, you are against 				 me</a:t>
            </a:r>
            <a:r>
              <a:rPr lang="en-US" sz="1800" dirty="0"/>
              <a:t>”, emphasizing the difference between influences/between voices.  There are only two voices that 				 speak on this earth.  One is that of the Creator/God.  The other is that of the Destroyer, Satan, whose 				 native language is lies and deceptions.  Jesus asserted that.  Lies are all that Satan speaks.  Even when 				 he speaks </a:t>
            </a:r>
            <a:r>
              <a:rPr lang="en-US" sz="1800" b="1" dirty="0"/>
              <a:t>truth</a:t>
            </a:r>
            <a:r>
              <a:rPr lang="en-US" sz="1800" dirty="0"/>
              <a:t> through His human minions, it is to improve the believability of what is going to be 				 just a bigger lie!  In this way he fastened his talons around people’s minds and draws them deeper 				 and deeper into his smothering embrace!  He develops people’s truth filter by filling it with lies 			 masquerading as truths, so that all real truth is filtered out and erroneously disregarded as untrue!  				 I’m telling you, Satan is really, </a:t>
            </a:r>
            <a:r>
              <a:rPr lang="en-US" sz="1800" b="1" i="1" dirty="0"/>
              <a:t>really</a:t>
            </a:r>
            <a:r>
              <a:rPr lang="en-US" sz="1800" dirty="0"/>
              <a:t> good at this particular ploy, because he knows that if he can fill a 	 			 person’s mind with error, he can keep that person from God – forever!  That is the ultimate 				 destruction!  It cannot get any worse than that, and he want </a:t>
            </a:r>
            <a:r>
              <a:rPr lang="en-US" sz="1800" b="1" i="1" dirty="0"/>
              <a:t>the worst</a:t>
            </a:r>
            <a:r>
              <a:rPr lang="en-US" sz="1800" dirty="0"/>
              <a:t> for those created in the 				 image of God!  If he succeeds in his deceptions, that person will be joining him in hell one day, 				 without recourse, and what worse damage could Satan do than that?!  And all he has to do is keep 				 lying and deceiving - and he’s so good at it that many/most will continue to believe Him!    </a:t>
            </a:r>
          </a:p>
          <a:p>
            <a:pPr marL="0" indent="0">
              <a:buNone/>
            </a:pPr>
            <a:r>
              <a:rPr lang="en-US" sz="1800" dirty="0"/>
              <a:t>Solomon says here in </a:t>
            </a:r>
            <a:r>
              <a:rPr lang="en-US" sz="1800" b="1" dirty="0"/>
              <a:t>vs. 8</a:t>
            </a:r>
            <a:r>
              <a:rPr lang="en-US" sz="1800" dirty="0"/>
              <a:t>, that a person who looks back, does so with the wisdom of prudence!  A wise and prudent person looks back at their ways and the effect it has upon their inner life and upon their relationships!  But </a:t>
            </a:r>
            <a:r>
              <a:rPr lang="en-US" sz="1800" b="1" dirty="0"/>
              <a:t>few</a:t>
            </a:r>
            <a:r>
              <a:rPr lang="en-US" sz="1800" dirty="0"/>
              <a:t> actually do this!  Few actually examine their ways!  That is a major human problem!  Few are even capable of looking at themselves and honestly seeing who they are and what they are really like – looking at their own mentality – whether, in their interior and exterior, there is predominantly </a:t>
            </a:r>
            <a:r>
              <a:rPr lang="en-US" sz="1800" b="1" dirty="0"/>
              <a:t>peace or war</a:t>
            </a:r>
            <a:r>
              <a:rPr lang="en-US" sz="1800" dirty="0"/>
              <a:t>, </a:t>
            </a:r>
            <a:r>
              <a:rPr lang="en-US" sz="1800" b="1" dirty="0"/>
              <a:t>turmoil or harmony</a:t>
            </a:r>
            <a:r>
              <a:rPr lang="en-US" sz="1800" dirty="0"/>
              <a:t>, </a:t>
            </a:r>
            <a:r>
              <a:rPr lang="en-US" sz="1800" b="1" dirty="0"/>
              <a:t>love or hate</a:t>
            </a:r>
            <a:r>
              <a:rPr lang="en-US" sz="1800" dirty="0"/>
              <a:t>, </a:t>
            </a:r>
            <a:r>
              <a:rPr lang="en-US" sz="1800" b="1" dirty="0"/>
              <a:t>rage or joy!  </a:t>
            </a:r>
            <a:r>
              <a:rPr lang="en-US" sz="1800" dirty="0"/>
              <a:t>A prudent person looks into their effect upon their wife, or husband, or children, or friends, or colleagues, and then sincerely tries to answer the question </a:t>
            </a:r>
            <a:r>
              <a:rPr lang="en-US" sz="1800" i="1" dirty="0"/>
              <a:t>“…but how has this been working for me?</a:t>
            </a:r>
            <a:r>
              <a:rPr lang="en-US" sz="1800" dirty="0"/>
              <a:t>”  Is this who I want to be?  Is this what I want to feel like all the time?  Is this the effect I really want to have upon my spouse or children?  Why does my life feel like one big struggle?  Is this the way I envisioned life would be like when I was a kid – or did I dream of something better for myself?  What role am </a:t>
            </a:r>
            <a:r>
              <a:rPr lang="en-US" sz="1800" b="1" i="1" u="sng" dirty="0"/>
              <a:t>I</a:t>
            </a:r>
            <a:r>
              <a:rPr lang="en-US" sz="1800" dirty="0"/>
              <a:t> playing in this dark cloud of disappointment that I feel hanging over me constantly? 					 ~</a:t>
            </a:r>
            <a:r>
              <a:rPr lang="en-US" sz="1800" b="1" dirty="0"/>
              <a:t>The way of the bitter </a:t>
            </a:r>
            <a:r>
              <a:rPr lang="en-US" sz="1800" dirty="0"/>
              <a:t>– </a:t>
            </a:r>
            <a:r>
              <a:rPr lang="en-US" sz="1800" b="1" dirty="0"/>
              <a:t>vs 10 </a:t>
            </a:r>
            <a:r>
              <a:rPr lang="en-US" sz="1800" dirty="0"/>
              <a:t>-  appealing to those who consider themselves victims.  Victimization really is a huge problem in today’s world.  The most helpless among us, children especially, are being victimized!  There is an epidemic of it going on at this time!  Children are being ignored by damaged or selfish parents, or abused physically, or having to endure unthinkable things within their own homes!  It has always been bad, but with the advent of the internet it has definitely gotten worse.  Ruined and bad people get ideas from other ruined and bad people, and with the internet there is no end to the trading of bad ideas!  There is also racial victimization, and it is not just a white-privilege issue as we have been told!  It is a human issue and every race does it whenever they have the advantage – white, black, brown, red, yellow, and everything in-between!  People are EXACTLY the same the world over!  Everyone complains about the others and their unfair treatment, and there is a lot of finger-pointing and accusations being leveled, and then people insist on sitting on their own private little pincushion!  For many, it is a permanently painful perch!  Everything in their life revolves around their continued resentments!  It is why we have a large protest crowd!  They travel around the country protesting at every planned protest they can find online!  They commiserate, and fume, and rage, and chant, and and lock arms and march with other unhappy “victims”!  And where does it get them but to dive deeper into unbroken personal misery!  Pretty soon, that becomes the definition of life to them!  It is so sad, and pathetic, and so needless!  If only people could look back at their ways, and at where their ways have taken them in life! </a:t>
            </a:r>
          </a:p>
          <a:p>
            <a:pPr marL="0" indent="0">
              <a:buNone/>
            </a:pPr>
            <a:r>
              <a:rPr lang="en-US" sz="1800" dirty="0"/>
              <a:t>    </a:t>
            </a:r>
          </a:p>
          <a:p>
            <a:pPr marL="0" indent="0">
              <a:buNone/>
            </a:pPr>
            <a:endParaRPr lang="en-US" sz="1800" dirty="0"/>
          </a:p>
          <a:p>
            <a:pPr marL="0" indent="0">
              <a:buNone/>
            </a:pPr>
            <a:endParaRPr lang="en-US" sz="1800" dirty="0"/>
          </a:p>
        </p:txBody>
      </p:sp>
      <p:pic>
        <p:nvPicPr>
          <p:cNvPr id="5" name="Picture 4">
            <a:extLst>
              <a:ext uri="{FF2B5EF4-FFF2-40B4-BE49-F238E27FC236}">
                <a16:creationId xmlns:a16="http://schemas.microsoft.com/office/drawing/2014/main" id="{1197A5E8-B20B-C84C-BB38-D9FBB8EEFCCB}"/>
              </a:ext>
            </a:extLst>
          </p:cNvPr>
          <p:cNvPicPr>
            <a:picLocks noChangeAspect="1"/>
          </p:cNvPicPr>
          <p:nvPr/>
        </p:nvPicPr>
        <p:blipFill>
          <a:blip r:embed="rId3"/>
          <a:stretch>
            <a:fillRect/>
          </a:stretch>
        </p:blipFill>
        <p:spPr>
          <a:xfrm>
            <a:off x="8955171" y="280269"/>
            <a:ext cx="3136900" cy="2453306"/>
          </a:xfrm>
          <a:prstGeom prst="rect">
            <a:avLst/>
          </a:prstGeom>
        </p:spPr>
      </p:pic>
      <p:sp>
        <p:nvSpPr>
          <p:cNvPr id="4" name="Slide Number Placeholder 3">
            <a:extLst>
              <a:ext uri="{FF2B5EF4-FFF2-40B4-BE49-F238E27FC236}">
                <a16:creationId xmlns:a16="http://schemas.microsoft.com/office/drawing/2014/main" id="{3E2DEDC4-A6D2-334B-B6B1-E909117FFE73}"/>
              </a:ext>
            </a:extLst>
          </p:cNvPr>
          <p:cNvSpPr>
            <a:spLocks noGrp="1"/>
          </p:cNvSpPr>
          <p:nvPr>
            <p:ph type="sldNum" sz="quarter" idx="12"/>
          </p:nvPr>
        </p:nvSpPr>
        <p:spPr>
          <a:xfrm>
            <a:off x="11856026" y="6483926"/>
            <a:ext cx="335973" cy="374073"/>
          </a:xfrm>
        </p:spPr>
        <p:txBody>
          <a:bodyPr/>
          <a:lstStyle/>
          <a:p>
            <a:fld id="{0F29B75D-2A49-E843-AD3F-2A75D14F05FC}" type="slidenum">
              <a:rPr lang="en-US" smtClean="0"/>
              <a:t>3</a:t>
            </a:fld>
            <a:endParaRPr lang="en-US" dirty="0"/>
          </a:p>
        </p:txBody>
      </p:sp>
    </p:spTree>
    <p:extLst>
      <p:ext uri="{BB962C8B-B14F-4D97-AF65-F5344CB8AC3E}">
        <p14:creationId xmlns:p14="http://schemas.microsoft.com/office/powerpoint/2010/main" val="1809931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3B22B-A5D1-6A43-BC52-72B39F0A2C4C}"/>
              </a:ext>
            </a:extLst>
          </p:cNvPr>
          <p:cNvSpPr>
            <a:spLocks noGrp="1"/>
          </p:cNvSpPr>
          <p:nvPr>
            <p:ph type="title"/>
          </p:nvPr>
        </p:nvSpPr>
        <p:spPr>
          <a:xfrm>
            <a:off x="838200" y="-168965"/>
            <a:ext cx="10515600" cy="79513"/>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0C66195C-FC9F-6746-BD3B-3BDDE2169E67}"/>
              </a:ext>
            </a:extLst>
          </p:cNvPr>
          <p:cNvSpPr>
            <a:spLocks noGrp="1"/>
          </p:cNvSpPr>
          <p:nvPr>
            <p:ph idx="1"/>
          </p:nvPr>
        </p:nvSpPr>
        <p:spPr>
          <a:xfrm>
            <a:off x="0" y="-1"/>
            <a:ext cx="12192000" cy="7148946"/>
          </a:xfrm>
        </p:spPr>
        <p:txBody>
          <a:bodyPr>
            <a:normAutofit fontScale="92500" lnSpcReduction="20000"/>
          </a:bodyPr>
          <a:lstStyle/>
          <a:p>
            <a:pPr marL="0" indent="0">
              <a:buNone/>
            </a:pPr>
            <a:r>
              <a:rPr lang="en-US" sz="1800" dirty="0"/>
              <a:t>~Then </a:t>
            </a:r>
            <a:r>
              <a:rPr lang="en-US" sz="1800" b="1" i="1" dirty="0"/>
              <a:t>there</a:t>
            </a:r>
            <a:r>
              <a:rPr lang="en-US" sz="1800" dirty="0"/>
              <a:t> is the </a:t>
            </a:r>
            <a:r>
              <a:rPr lang="en-US" sz="1800" b="1" dirty="0"/>
              <a:t>way of the willfully ignorant </a:t>
            </a:r>
            <a:r>
              <a:rPr lang="en-US" sz="1800" dirty="0"/>
              <a:t>– </a:t>
            </a:r>
            <a:r>
              <a:rPr lang="en-US" sz="1800" b="1" dirty="0"/>
              <a:t>vs. 13 </a:t>
            </a:r>
            <a:r>
              <a:rPr lang="en-US" sz="1800" dirty="0"/>
              <a:t>-  Many people have their ways, and that is what they know - whether their way of doing things has good or bad effects upon their quality of life and their usefulness to God, and they are 	 		 </a:t>
            </a:r>
            <a:r>
              <a:rPr lang="en-US" sz="1800" b="1" i="1" dirty="0"/>
              <a:t>unwilling</a:t>
            </a:r>
            <a:r>
              <a:rPr lang="en-US" sz="1800" dirty="0"/>
              <a:t> to investigate something better.  They are stuck!  *A few years ago, I went trout fishing with my son 			 Hans, and walking out into the stream, promptly got stuck in knee-deep swamp muck, and,.. </a:t>
            </a:r>
            <a:r>
              <a:rPr lang="en-US" sz="1800" b="1" i="1" dirty="0"/>
              <a:t>I could… not… 			 move</a:t>
            </a:r>
            <a:r>
              <a:rPr lang="en-US" sz="1800" dirty="0"/>
              <a:t>!  I’d never been so stuck before!  Panic!  Now, fortunately, I’d brought along a walking stick, and that 			 served to steady me while I slowly, </a:t>
            </a:r>
            <a:r>
              <a:rPr lang="en-US" sz="1800" b="1" i="1" dirty="0"/>
              <a:t>slowly,</a:t>
            </a:r>
            <a:r>
              <a:rPr lang="en-US" sz="1800" dirty="0"/>
              <a:t> withdrew one foot at a time.  But the suction was </a:t>
            </a:r>
            <a:r>
              <a:rPr lang="en-US" sz="1800" b="1" i="1" dirty="0"/>
              <a:t>soo</a:t>
            </a:r>
            <a:r>
              <a:rPr lang="en-US" sz="1800" dirty="0"/>
              <a:t> strong! 			 Each withdrawal of my foot took about 5 minutes of slow, steady pulling – and it was exhausting, and if felt like 			 my hips would pull right out of their sockets! After about 10-15 feet of this (that seemed like 100 ft.), finally my 			 boots found some firm sandy footing out in the stream’s channel!  What a relief that was! 					 ~Willful ignorance is like being stuck in the mud and just giving up – just standing there,.. caught/trapped – no 			 longer attempting to free oneself!  It’s like saying that change is too hard, so I’ll just settle in and get used to 			 going nowhere in my character development - even for Jesus sake!  Even He cannot get me out!  I am who I 			 am, and an old dog doesn’t learn new tricks - so there you have it!   So, such a person just stays in place - 			 stuck/caught/trapped!  This is not the will of God for anyone, much less someone who calls themselves one of 			 His followers. And it only get’s worse, until we finally turn it over – until we cry out in abject weakness and 			 despair – and in faith and trust we end up grasping the hand that Jesus offers, and are lifted out of the mire 			 and freed!  Listen to me now - a Christ-follower can never just stay stagnant.  We must learn!  Learning is like 			 having a walking stick with which to leverage our way out when we’re stuck – so we can go on moving/growing!  			 We </a:t>
            </a:r>
            <a:r>
              <a:rPr lang="en-US" sz="1800" b="1" i="1" dirty="0"/>
              <a:t>must</a:t>
            </a:r>
            <a:r>
              <a:rPr lang="en-US" sz="1800" dirty="0"/>
              <a:t>, or our faith most assuredly withers, and our fruit dies on the vine, and we are on our own! 		 		 ~Finally, I want to talk about </a:t>
            </a:r>
            <a:r>
              <a:rPr lang="en-US" sz="1800" b="1" dirty="0"/>
              <a:t>the way of the fear </a:t>
            </a:r>
            <a:r>
              <a:rPr lang="en-US" sz="1800" dirty="0"/>
              <a:t>– </a:t>
            </a:r>
            <a:r>
              <a:rPr lang="en-US" sz="1800" b="1" dirty="0"/>
              <a:t>Vs. 26 </a:t>
            </a:r>
            <a:r>
              <a:rPr lang="en-US" sz="1800" dirty="0"/>
              <a:t>-  Everyone fears something.  For instance, generally, people fear death to one degree or another – and everyone fears the potential pain, helplessness, humiliation </a:t>
            </a:r>
            <a:r>
              <a:rPr lang="en-US" sz="1800" b="1" i="1" dirty="0"/>
              <a:t>before</a:t>
            </a:r>
            <a:r>
              <a:rPr lang="en-US" sz="1800" dirty="0"/>
              <a:t> death!  All people hold that fear in common!  Those that believe in the afterlife and believe in hell – and especially those that know that they are possibly ending up there – well they fear death even more!  Conversely, many people fear life!  There are a thousand ways to be hurt in this life – 100 ways to fail – 200 things holding us down, keeping us back.  Life has its fearsomely hard times!  *Our dear daughter-in-law’s brother and his wife just lost a child this weekend!  Her name was </a:t>
            </a:r>
            <a:r>
              <a:rPr lang="en-US" sz="1800" dirty="0" err="1"/>
              <a:t>Aubrielle</a:t>
            </a:r>
            <a:r>
              <a:rPr lang="en-US" sz="1800" dirty="0"/>
              <a:t> – and her life has been a miracle from birth!  She was born with terrible life-threatening deformities, and some of you may remember that we prayed for her/them for years!  And it has been about 10 years now, and, although she was very limited, she had done better than expected, and was thought to have been growing stronger!  They had actually bought a bike attachment to carry her, and they were going to go for bike rides as soon as the weather warmed up.  They were all excited!  And then, this past Thursday, something terrible developed inside of </a:t>
            </a:r>
            <a:r>
              <a:rPr lang="en-US" sz="1800" dirty="0" err="1"/>
              <a:t>Aubrielle</a:t>
            </a:r>
            <a:r>
              <a:rPr lang="en-US" sz="1800" dirty="0"/>
              <a:t> (they’re not sure what),.. and she was gone,.. </a:t>
            </a:r>
            <a:r>
              <a:rPr lang="en-US" sz="1800" b="1" i="1" dirty="0"/>
              <a:t>Just,.. Like,.. that</a:t>
            </a:r>
            <a:r>
              <a:rPr lang="en-US" sz="1800" dirty="0"/>
              <a:t>!  It has broken them!  So we ask prayers for Kelly, Dusty, and their other daughter, in this coming week and for the foreseeable future!  But it illustrates this point that life on this fallen earth has a way of throwing us mean and dirty curveballs and we have to constantly adjust our timing and our swing!  So what can go wrong?  Well, lots!  Business failure, job loss, disease or debilitating injury for ourselves or a spouse, or a parent, or a child – devastation!  Then there is addiction, or betrayals from family, friends, colleagues, etc… etc… Houses burn, and cars quit, and pets die!  Of course, there are easier times in life – extended good times even – and then, at some point, hard times jump in again, sometimes </a:t>
            </a:r>
            <a:r>
              <a:rPr lang="en-US" sz="1800" b="1" i="1" dirty="0"/>
              <a:t>REALLY</a:t>
            </a:r>
            <a:r>
              <a:rPr lang="en-US" sz="1800" b="1" dirty="0"/>
              <a:t> hard stuff</a:t>
            </a:r>
            <a:r>
              <a:rPr lang="en-US" sz="1800" dirty="0"/>
              <a:t>!  That’s life on this planet! Some people’s lives develop into one long series of hard/difficult times, with no rest in-between!  </a:t>
            </a:r>
          </a:p>
        </p:txBody>
      </p:sp>
      <p:pic>
        <p:nvPicPr>
          <p:cNvPr id="6" name="Picture 5">
            <a:extLst>
              <a:ext uri="{FF2B5EF4-FFF2-40B4-BE49-F238E27FC236}">
                <a16:creationId xmlns:a16="http://schemas.microsoft.com/office/drawing/2014/main" id="{82A8E91B-3FDF-864D-9936-B494F05FED84}"/>
              </a:ext>
            </a:extLst>
          </p:cNvPr>
          <p:cNvPicPr>
            <a:picLocks noChangeAspect="1"/>
          </p:cNvPicPr>
          <p:nvPr/>
        </p:nvPicPr>
        <p:blipFill>
          <a:blip r:embed="rId2"/>
          <a:stretch>
            <a:fillRect/>
          </a:stretch>
        </p:blipFill>
        <p:spPr>
          <a:xfrm>
            <a:off x="9873876" y="238413"/>
            <a:ext cx="2245387" cy="2961987"/>
          </a:xfrm>
          <a:prstGeom prst="rect">
            <a:avLst/>
          </a:prstGeom>
        </p:spPr>
      </p:pic>
    </p:spTree>
    <p:extLst>
      <p:ext uri="{BB962C8B-B14F-4D97-AF65-F5344CB8AC3E}">
        <p14:creationId xmlns:p14="http://schemas.microsoft.com/office/powerpoint/2010/main" val="567679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8D56D-3DAA-7942-912C-BB0BC70D1074}"/>
              </a:ext>
            </a:extLst>
          </p:cNvPr>
          <p:cNvSpPr>
            <a:spLocks noGrp="1"/>
          </p:cNvSpPr>
          <p:nvPr>
            <p:ph type="title"/>
          </p:nvPr>
        </p:nvSpPr>
        <p:spPr>
          <a:xfrm>
            <a:off x="838200" y="-187035"/>
            <a:ext cx="10515600" cy="103908"/>
          </a:xfrm>
        </p:spPr>
        <p:txBody>
          <a:bodyPr>
            <a:normAutofit fontScale="90000"/>
          </a:bodyPr>
          <a:lstStyle/>
          <a:p>
            <a:endParaRPr lang="en-US"/>
          </a:p>
        </p:txBody>
      </p:sp>
      <p:sp>
        <p:nvSpPr>
          <p:cNvPr id="3" name="Content Placeholder 2">
            <a:extLst>
              <a:ext uri="{FF2B5EF4-FFF2-40B4-BE49-F238E27FC236}">
                <a16:creationId xmlns:a16="http://schemas.microsoft.com/office/drawing/2014/main" id="{E68F02B9-1A59-5B41-A9D4-DB5930B6F6EA}"/>
              </a:ext>
            </a:extLst>
          </p:cNvPr>
          <p:cNvSpPr>
            <a:spLocks noGrp="1"/>
          </p:cNvSpPr>
          <p:nvPr>
            <p:ph idx="1"/>
          </p:nvPr>
        </p:nvSpPr>
        <p:spPr>
          <a:xfrm>
            <a:off x="0" y="0"/>
            <a:ext cx="12192000" cy="6858000"/>
          </a:xfrm>
        </p:spPr>
        <p:txBody>
          <a:bodyPr/>
          <a:lstStyle/>
          <a:p>
            <a:pPr marL="0" indent="0">
              <a:buNone/>
            </a:pPr>
            <a:r>
              <a:rPr lang="en-US" sz="1800" dirty="0"/>
              <a:t>Sometimes, if they played the fool on a long term basis, their suffering is self-inflicted.  Other times, people have little to do with it – it’s just being in the wrong place at the right time!  And our hearts grieve when we see that 				 and we try to help where we can.  But we fear these things!  Its like the proverbial anvil hanging 				 over one’s head and we wonder when it will drop. </a:t>
            </a:r>
          </a:p>
          <a:p>
            <a:pPr marL="0" indent="0">
              <a:buNone/>
            </a:pPr>
            <a:r>
              <a:rPr lang="en-US" sz="1800" dirty="0"/>
              <a:t>But Solomon writes, in the wisdom of God’s Spirit, that the </a:t>
            </a:r>
            <a:r>
              <a:rPr lang="en-US" sz="1800" b="1" i="1" dirty="0"/>
              <a:t>one fear </a:t>
            </a:r>
            <a:r>
              <a:rPr lang="en-US" sz="1800" dirty="0"/>
              <a:t>that should dominate our 				 lives is </a:t>
            </a:r>
            <a:r>
              <a:rPr lang="en-US" sz="1800" b="1" i="1" dirty="0"/>
              <a:t>the fear of the Lord</a:t>
            </a:r>
            <a:r>
              <a:rPr lang="en-US" sz="1800" dirty="0"/>
              <a:t>!  The fear of the Lord is a good fear!  When we “fear” Him, we 				 respect Him enough that we are concerned with what He thinks of our our values!  Few really 				 “fear” the Lord today, even among biblical Christians.  If we are disobedient, willful, and our 				 ways are the ways of the world,.. why then, we still have the amazing grace of Jesus to cover 				 our,.. flaws/sins/folly,.. so we don’t have to worry, right?!  We’re forgiven, we’re reconciled, 				 we’ve got the righteousness of Christ in our corner!  All true,.. but intended to free us from the claws of sin, folly, wickedness, not free us to continue being fooled/enslaved by them!  It is intended to draw us into a different world with a different mentality, where Jesus resides, where His vineyard grows rich clusters of fruit, and His laborers are filled with love, joy, and peace toward each other!  “</a:t>
            </a:r>
            <a:r>
              <a:rPr lang="en-US" sz="1800" b="1" i="1" dirty="0"/>
              <a:t>The Fear of the Lord is the beginning of wisdom</a:t>
            </a:r>
            <a:r>
              <a:rPr lang="en-US" sz="1800" dirty="0"/>
              <a:t>” it says in </a:t>
            </a:r>
            <a:r>
              <a:rPr lang="en-US" sz="1800" b="1" dirty="0"/>
              <a:t>Prov. 9:10</a:t>
            </a:r>
            <a:r>
              <a:rPr lang="en-US" sz="1800" dirty="0"/>
              <a:t>.  Through repentance for the destructive folly of our old ways, our old ways are being eradicated.  War has come to the gates of the city Folly, because we are tuned in and commanded by the right voice - and the old ways are superseded by </a:t>
            </a:r>
            <a:r>
              <a:rPr lang="en-US" sz="1800" b="1" i="1" u="sng" dirty="0"/>
              <a:t>His</a:t>
            </a:r>
            <a:r>
              <a:rPr lang="en-US" sz="1800" dirty="0"/>
              <a:t> ways!  Now we embark upon the paths He has laid out for us - determined, not doubleminded, not wavering, but grounded, balanced, prepared to serve Jesus joyfully! </a:t>
            </a:r>
          </a:p>
          <a:p>
            <a:pPr marL="0" indent="0">
              <a:buNone/>
            </a:pPr>
            <a:r>
              <a:rPr lang="en-US" sz="1800" b="1" dirty="0"/>
              <a:t>[Heb. 12:12] </a:t>
            </a:r>
          </a:p>
          <a:p>
            <a:pPr marL="0" indent="0">
              <a:buNone/>
            </a:pPr>
            <a:endParaRPr lang="en-US" sz="1800" dirty="0"/>
          </a:p>
          <a:p>
            <a:pPr marL="0" indent="0">
              <a:buNone/>
            </a:pPr>
            <a:endParaRPr lang="en-US" dirty="0"/>
          </a:p>
        </p:txBody>
      </p:sp>
      <p:pic>
        <p:nvPicPr>
          <p:cNvPr id="5" name="Picture 4">
            <a:extLst>
              <a:ext uri="{FF2B5EF4-FFF2-40B4-BE49-F238E27FC236}">
                <a16:creationId xmlns:a16="http://schemas.microsoft.com/office/drawing/2014/main" id="{2998D184-2AC0-7D45-BBD5-AD55C5302F2A}"/>
              </a:ext>
            </a:extLst>
          </p:cNvPr>
          <p:cNvPicPr>
            <a:picLocks noChangeAspect="1"/>
          </p:cNvPicPr>
          <p:nvPr/>
        </p:nvPicPr>
        <p:blipFill>
          <a:blip r:embed="rId2"/>
          <a:stretch>
            <a:fillRect/>
          </a:stretch>
        </p:blipFill>
        <p:spPr>
          <a:xfrm>
            <a:off x="9031432" y="400050"/>
            <a:ext cx="3086100" cy="2171700"/>
          </a:xfrm>
          <a:prstGeom prst="rect">
            <a:avLst/>
          </a:prstGeom>
        </p:spPr>
      </p:pic>
    </p:spTree>
    <p:extLst>
      <p:ext uri="{BB962C8B-B14F-4D97-AF65-F5344CB8AC3E}">
        <p14:creationId xmlns:p14="http://schemas.microsoft.com/office/powerpoint/2010/main" val="30615321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3877</TotalTime>
  <Words>196</Words>
  <Application>Microsoft Macintosh PowerPoint</Application>
  <PresentationFormat>Widescreen</PresentationFormat>
  <Paragraphs>21</Paragraphs>
  <Slides>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86</cp:revision>
  <dcterms:created xsi:type="dcterms:W3CDTF">2025-05-01T06:24:23Z</dcterms:created>
  <dcterms:modified xsi:type="dcterms:W3CDTF">2025-05-04T14:04:05Z</dcterms:modified>
</cp:coreProperties>
</file>