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8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54"/>
    <p:restoredTop sz="96341"/>
  </p:normalViewPr>
  <p:slideViewPr>
    <p:cSldViewPr snapToGrid="0" snapToObjects="1">
      <p:cViewPr varScale="1">
        <p:scale>
          <a:sx n="124" d="100"/>
          <a:sy n="124" d="100"/>
        </p:scale>
        <p:origin x="56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7BD314-E2F0-7C43-94E0-5D29DE1A2500}" type="datetimeFigureOut">
              <a:rPr lang="en-US" smtClean="0"/>
              <a:t>6/15/25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131772-C6FF-B34E-835D-9E77D5EED4E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4368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677F72-21AB-E145-B3CD-EFD10388BAA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6633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677F72-21AB-E145-B3CD-EFD10388BAA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7210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92552-CF84-5948-8E3E-B672C18A74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9EF22F-B4AA-1146-91C4-D4BB534BAD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C761C5-F71F-8B41-BB1A-8F1E4BC9B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EA700-278F-5743-950E-CC40ED496893}" type="datetimeFigureOut">
              <a:rPr lang="en-US" smtClean="0"/>
              <a:t>6/15/25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FDF41E-88FF-324D-B37D-BC7777F85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1BA548-C498-3748-95B5-DD02730B1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AE000-AA45-1B4B-9125-E4AE399875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377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074D4-52CF-AE48-B3F0-99D79D618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9D1DF6-728E-0747-9520-94C58D08B7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679027-9BBE-914C-82D7-861A673DD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EA700-278F-5743-950E-CC40ED496893}" type="datetimeFigureOut">
              <a:rPr lang="en-US" smtClean="0"/>
              <a:t>6/15/25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5A317C-A8A2-7445-A15D-77B78BAFF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90836B-599D-F543-8FBF-B5368E8B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AE000-AA45-1B4B-9125-E4AE399875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038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3929AF-605E-6B4D-955D-BE0A104E1D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F65ED3-2EAF-6B46-9BF1-E4E09B1F5C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4BEF67-FB46-FA42-BD09-E974CD124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EA700-278F-5743-950E-CC40ED496893}" type="datetimeFigureOut">
              <a:rPr lang="en-US" smtClean="0"/>
              <a:t>6/15/25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59E224-8500-924D-B254-CA0C23B72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C46095-5AF3-F44F-80D4-053FA5739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AE000-AA45-1B4B-9125-E4AE399875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10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D4F929-50E2-4C4F-9BB8-C9C457225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DA3B25-5EF2-8848-9BBF-2D9EBC6824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B939B6-6D98-EC41-90B3-D55A666E1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EA700-278F-5743-950E-CC40ED496893}" type="datetimeFigureOut">
              <a:rPr lang="en-US" smtClean="0"/>
              <a:t>6/15/25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147C0D-EB59-2D46-B544-E9286A7C4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37C45E-B958-9C4E-96E9-5DC10D91A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AE000-AA45-1B4B-9125-E4AE399875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357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9C387-DB14-DF4B-BDD7-F573416A5E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A208EC-21E9-E343-8B4C-40CC9A2E39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64EB05-EC33-F848-BCE7-EE07D90EC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EA700-278F-5743-950E-CC40ED496893}" type="datetimeFigureOut">
              <a:rPr lang="en-US" smtClean="0"/>
              <a:t>6/15/25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5020AC-070A-CC4B-9290-61D68DD81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8AE158-1906-9F42-8A75-07C34A5FD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AE000-AA45-1B4B-9125-E4AE399875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748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E77AD-D576-0244-836A-DD0D9E681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716BE-CBCC-0C4E-9C61-1661CB7456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455197-2279-FA43-A59D-E235C9D8C5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761FE7-F615-E54F-8279-54BE6892D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EA700-278F-5743-950E-CC40ED496893}" type="datetimeFigureOut">
              <a:rPr lang="en-US" smtClean="0"/>
              <a:t>6/15/25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0900D5-9ECF-1C4F-8C34-5E4381660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D452A7-B4D1-3045-B6D0-8382C6EF5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AE000-AA45-1B4B-9125-E4AE399875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235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79EEF-DA0D-FD4D-B0E7-032F85033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64416B-CE5B-0743-A86C-DCB0DA8577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F1FDAC-3313-5944-B553-3C14DD0C5F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B8977A-AE86-7145-8D2D-BFE534C076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FD71A0-07AF-2F44-89E0-705A00C308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D37015E-036C-7D41-AE71-573F7A0DF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EA700-278F-5743-950E-CC40ED496893}" type="datetimeFigureOut">
              <a:rPr lang="en-US" smtClean="0"/>
              <a:t>6/15/25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A609E4-EE1A-8443-B2C9-F8D3CA9CB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9D773A-E18C-014E-8429-F378003FD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AE000-AA45-1B4B-9125-E4AE399875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162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22CA5-B03E-0243-9F04-DA57F42F5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7FCEBA-E79B-7A40-A60B-1D334174E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EA700-278F-5743-950E-CC40ED496893}" type="datetimeFigureOut">
              <a:rPr lang="en-US" smtClean="0"/>
              <a:t>6/15/25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6860EF-CBDF-7E44-A818-00408DC2D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90940C-1B23-DF4D-9273-3B143DBF2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AE000-AA45-1B4B-9125-E4AE399875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801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B6F25E3-CC5E-0149-A9F7-818991A35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EA700-278F-5743-950E-CC40ED496893}" type="datetimeFigureOut">
              <a:rPr lang="en-US" smtClean="0"/>
              <a:t>6/15/25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4EDFD17-0C58-A743-A7EC-B70A41FC3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920CC2-9BFE-0343-9CBB-EB45F3AC9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AE000-AA45-1B4B-9125-E4AE399875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0576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B7D697-C887-934D-91B7-C7A4645D2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6568C6-55A8-F14E-BFBB-C1BAFD9162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B2FD13-DDF1-7347-84EF-BB25BFD36C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B0CD8C-0118-F54A-A83A-CE13E0E3F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EA700-278F-5743-950E-CC40ED496893}" type="datetimeFigureOut">
              <a:rPr lang="en-US" smtClean="0"/>
              <a:t>6/15/25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FC8442-A410-9F4C-A82D-97C80E38F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D0C10C-E985-8841-92D8-5225C3718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AE000-AA45-1B4B-9125-E4AE399875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240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CE0BE-09DB-F24B-98CF-1825BCC47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F8CA15-CE07-DE4F-919C-D137AACF75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AD9A4D-2D76-8140-924E-B53C307E30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24D93A-66D7-6A49-8306-68FE8667B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EA700-278F-5743-950E-CC40ED496893}" type="datetimeFigureOut">
              <a:rPr lang="en-US" smtClean="0"/>
              <a:t>6/15/25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0B006A-4A60-9C49-B3F4-3C3BDA282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A7E4C2-E676-BB45-9450-62B82B931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AE000-AA45-1B4B-9125-E4AE399875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081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EA3613E-72D7-E64B-BB39-9F6D50F8FD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08C6E6-3A5A-0347-B42D-20AD75F965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160F7C-2AA3-4F41-9CBE-9319D96840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EA700-278F-5743-950E-CC40ED496893}" type="datetimeFigureOut">
              <a:rPr lang="en-US" smtClean="0"/>
              <a:t>6/15/25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D04A66-DB50-8148-8374-3BF704510A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33EEB9-DF60-394F-ADEF-019A25CA53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AAE000-AA45-1B4B-9125-E4AE399875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229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20F6B-C1D4-8140-A595-152652032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41513"/>
            <a:ext cx="10515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52A43-223E-F546-863D-EB825AF42E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	</a:t>
            </a:r>
          </a:p>
          <a:p>
            <a:pPr marL="0" indent="0">
              <a:buNone/>
              <a:tabLst>
                <a:tab pos="3768725" algn="l"/>
              </a:tabLst>
            </a:pPr>
            <a:r>
              <a:rPr lang="en-US" dirty="0"/>
              <a:t>                    </a:t>
            </a:r>
            <a:r>
              <a:rPr lang="en-US" sz="3400" b="1" dirty="0"/>
              <a:t>Proverbs 16:6,7 – Through Love and Faithfulness!</a:t>
            </a:r>
          </a:p>
          <a:p>
            <a:pPr marL="0" indent="0">
              <a:buNone/>
              <a:tabLst>
                <a:tab pos="3768725" algn="l"/>
              </a:tabLst>
            </a:pPr>
            <a:r>
              <a:rPr lang="en-US" sz="3400" b="1" dirty="0"/>
              <a:t>    	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D043146B-BBC7-3F4C-8036-3BCBA254E3EA}"/>
              </a:ext>
            </a:extLst>
          </p:cNvPr>
          <p:cNvSpPr/>
          <p:nvPr/>
        </p:nvSpPr>
        <p:spPr>
          <a:xfrm>
            <a:off x="1948543" y="182558"/>
            <a:ext cx="8294914" cy="21307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400" dirty="0"/>
              <a:t>               ~ Uncommon ~ 		           The Common Sense of God </a:t>
            </a:r>
            <a:r>
              <a:rPr lang="en-US" sz="3400" b="1" dirty="0"/>
              <a:t>Wisdom for Beginners </a:t>
            </a:r>
            <a:endParaRPr lang="en-US" sz="3400" dirty="0"/>
          </a:p>
        </p:txBody>
      </p:sp>
      <p:pic>
        <p:nvPicPr>
          <p:cNvPr id="5" name="Content Placeholder 24">
            <a:extLst>
              <a:ext uri="{FF2B5EF4-FFF2-40B4-BE49-F238E27FC236}">
                <a16:creationId xmlns:a16="http://schemas.microsoft.com/office/drawing/2014/main" id="{39DBB46F-C63D-CE4C-A42E-96C19B8943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2799" y="3743774"/>
            <a:ext cx="4628082" cy="2931667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0F426B-196C-5D45-BD60-21C4D4E4A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863BF-DFF0-0742-9D49-AD0AEDBBFD1C}" type="slidenum">
              <a:rPr lang="en-US" smtClean="0"/>
              <a:t>1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E13710E-4504-F345-B3C8-ED629288C1DB}"/>
              </a:ext>
            </a:extLst>
          </p:cNvPr>
          <p:cNvSpPr txBox="1"/>
          <p:nvPr/>
        </p:nvSpPr>
        <p:spPr>
          <a:xfrm>
            <a:off x="91440" y="-347472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CD0279F-739A-5249-84E0-F6D5C8DD6A52}"/>
              </a:ext>
            </a:extLst>
          </p:cNvPr>
          <p:cNvSpPr/>
          <p:nvPr/>
        </p:nvSpPr>
        <p:spPr>
          <a:xfrm>
            <a:off x="2326640" y="2824480"/>
            <a:ext cx="7366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Happy Father’s Day!!</a:t>
            </a:r>
          </a:p>
        </p:txBody>
      </p:sp>
    </p:spTree>
    <p:extLst>
      <p:ext uri="{BB962C8B-B14F-4D97-AF65-F5344CB8AC3E}">
        <p14:creationId xmlns:p14="http://schemas.microsoft.com/office/powerpoint/2010/main" val="2871604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2AF425-9329-5048-A112-8A17A2D49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74661"/>
            <a:ext cx="10515600" cy="61645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2B9149-461C-BD47-AD2B-4959742B01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200" dirty="0"/>
              <a:t>The sins and flaws of the fathers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/>
              <a:t>Passing on our traits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/>
              <a:t>Jesus frees us from our deficiencies / replaces 					them with </a:t>
            </a:r>
            <a:r>
              <a:rPr lang="en-US" sz="3200" b="1" i="1" dirty="0"/>
              <a:t>His</a:t>
            </a:r>
            <a:r>
              <a:rPr lang="en-US" sz="3200" dirty="0"/>
              <a:t> traits!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/>
              <a:t>[Heb. 12:14] - </a:t>
            </a:r>
            <a:r>
              <a:rPr lang="en-US" sz="3200" dirty="0"/>
              <a:t>The mandate!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/>
              <a:t>The process of sanctification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/>
              <a:t>The need to surface (at church)</a:t>
            </a:r>
            <a:r>
              <a:rPr lang="en-US" sz="3200" b="1" dirty="0"/>
              <a:t>	</a:t>
            </a:r>
            <a:r>
              <a:rPr lang="en-US" sz="1650" b="1" dirty="0"/>
              <a:t>				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CE5962B-0A46-7A42-9A19-2A767E0B4B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9480" y="205262"/>
            <a:ext cx="3510280" cy="2013692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10A62B-E23D-9F40-BD59-121A2171F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907520" y="6451600"/>
            <a:ext cx="284480" cy="406400"/>
          </a:xfrm>
        </p:spPr>
        <p:txBody>
          <a:bodyPr/>
          <a:lstStyle/>
          <a:p>
            <a:fld id="{572ECBCE-27A8-884C-9944-DD69B872492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153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CE6A47-4CA0-C142-A2BD-66A7103E8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41513"/>
            <a:ext cx="10515600" cy="54427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F69410-3C40-AD4F-8379-A5EC9197BC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200" dirty="0"/>
              <a:t>Christ-followers – “</a:t>
            </a:r>
            <a:r>
              <a:rPr lang="en-US" sz="3200" b="1" i="1" dirty="0"/>
              <a:t>in the world but are not of it</a:t>
            </a:r>
            <a:r>
              <a:rPr lang="en-US" sz="3200" dirty="0"/>
              <a:t>”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/>
              <a:t>Church - where we inhale blessing </a:t>
            </a:r>
            <a:r>
              <a:rPr lang="en-US" sz="2500" b="1" dirty="0"/>
              <a:t>&amp;</a:t>
            </a:r>
            <a:r>
              <a:rPr lang="en-US" sz="3200" dirty="0"/>
              <a:t> are restored!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/>
              <a:t>Skip one week, and you must wait </a:t>
            </a:r>
            <a:r>
              <a:rPr lang="en-US" sz="3200" b="1" i="1" dirty="0"/>
              <a:t>two</a:t>
            </a:r>
            <a:r>
              <a:rPr lang="en-US" sz="3200" dirty="0"/>
              <a:t> weeks to 				 inhale - or </a:t>
            </a:r>
            <a:r>
              <a:rPr lang="en-US" sz="3200" b="1" i="1" dirty="0"/>
              <a:t>three</a:t>
            </a:r>
            <a:r>
              <a:rPr lang="en-US" sz="3200" dirty="0"/>
              <a:t> (try that in real life)!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/>
              <a:t>Church - where we practice</a:t>
            </a:r>
            <a:r>
              <a:rPr lang="en-US" sz="3200" b="1" i="1" dirty="0"/>
              <a:t>, perfecting love, openness, authenticity</a:t>
            </a:r>
            <a:r>
              <a:rPr lang="en-US" sz="3200" dirty="0"/>
              <a:t>!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/>
              <a:t>The world – blessed where</a:t>
            </a:r>
            <a:r>
              <a:rPr lang="en-US" sz="3200"/>
              <a:t>/when </a:t>
            </a:r>
            <a:r>
              <a:rPr lang="en-US" sz="3200" dirty="0"/>
              <a:t>we exhale 	 				 </a:t>
            </a:r>
            <a:r>
              <a:rPr lang="en-US" sz="3200" b="1" dirty="0"/>
              <a:t>[Zechariah 8:23]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/>
              <a:t>FAMILY </a:t>
            </a:r>
            <a:endParaRPr lang="en-US" sz="3200" dirty="0"/>
          </a:p>
          <a:p>
            <a:pPr lvl="1">
              <a:buFont typeface="Wingdings" pitchFamily="2" charset="2"/>
              <a:buChar char="Ø"/>
            </a:pPr>
            <a:r>
              <a:rPr lang="en-US" sz="3200" b="1" dirty="0"/>
              <a:t>Prov. 16:6 - </a:t>
            </a:r>
            <a:r>
              <a:rPr lang="en-US" sz="3200" dirty="0"/>
              <a:t>the “</a:t>
            </a:r>
            <a:r>
              <a:rPr lang="en-US" sz="3200" b="1" i="1" dirty="0"/>
              <a:t>love and 							faithfulness</a:t>
            </a:r>
            <a:r>
              <a:rPr lang="en-US" sz="3200" dirty="0"/>
              <a:t>” - the strength of 							 	a wise man</a:t>
            </a:r>
          </a:p>
          <a:p>
            <a:pPr lvl="1">
              <a:buFont typeface="Wingdings" pitchFamily="2" charset="2"/>
              <a:buChar char="Ø"/>
            </a:pPr>
            <a:r>
              <a:rPr lang="en-US" sz="3200" dirty="0"/>
              <a:t>Parental testimony – 1</a:t>
            </a:r>
            <a:r>
              <a:rPr lang="en-US" sz="3200" baseline="30000" dirty="0"/>
              <a:t>st</a:t>
            </a:r>
            <a:r>
              <a:rPr lang="en-US" sz="3200" dirty="0"/>
              <a:t> visual								of our children </a:t>
            </a:r>
            <a:r>
              <a:rPr lang="en-US" sz="1650" dirty="0"/>
              <a:t>				 	 					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E495F3-F675-6D4A-9DC3-FE979E70F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76926" y="6570980"/>
            <a:ext cx="315074" cy="287020"/>
          </a:xfrm>
        </p:spPr>
        <p:txBody>
          <a:bodyPr/>
          <a:lstStyle/>
          <a:p>
            <a:fld id="{572ECBCE-27A8-884C-9944-DD69B8724923}" type="slidenum">
              <a:rPr lang="en-US" smtClean="0"/>
              <a:t>3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E159EC6-E484-6242-BC83-CAB2060F65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19512" y="0"/>
            <a:ext cx="3596746" cy="2178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542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CE6A47-4CA0-C142-A2BD-66A7103E8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41513"/>
            <a:ext cx="10515600" cy="54427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F69410-3C40-AD4F-8379-A5EC9197BC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-1"/>
            <a:ext cx="12192000" cy="722213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200" dirty="0"/>
              <a:t>*Living with a flawed but changed man!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/>
              <a:t>Jesus within Him was strong and wise 		 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/>
              <a:t>The peace of God – </a:t>
            </a:r>
            <a:r>
              <a:rPr lang="en-US" sz="3200" b="1" dirty="0"/>
              <a:t>Prov. 16:6,7 </a:t>
            </a:r>
            <a:r>
              <a:rPr lang="en-US" sz="3200" dirty="0"/>
              <a:t>– 						 </a:t>
            </a:r>
            <a:r>
              <a:rPr lang="en-US" sz="3200" b="1" i="1" dirty="0"/>
              <a:t>“…and by the fear of the Lord men depart from 					 evil.  When a man’s ways please the LORD, He 				 makes </a:t>
            </a:r>
            <a:r>
              <a:rPr lang="en-US" sz="3200" dirty="0"/>
              <a:t>(even) </a:t>
            </a:r>
            <a:r>
              <a:rPr lang="en-US" sz="3200" b="1" i="1" dirty="0"/>
              <a:t>their enemies to make peace with them</a:t>
            </a:r>
            <a:r>
              <a:rPr lang="en-US" sz="3200" dirty="0"/>
              <a:t>”. 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/>
              <a:t>Creating the peace of God at home first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/>
              <a:t>Building a convincing case to 							 believe!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06FB49-7ED1-1040-A557-6430F8971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97048" y="6356350"/>
            <a:ext cx="306052" cy="365125"/>
          </a:xfrm>
        </p:spPr>
        <p:txBody>
          <a:bodyPr/>
          <a:lstStyle/>
          <a:p>
            <a:fld id="{572ECBCE-27A8-884C-9944-DD69B8724923}" type="slidenum">
              <a:rPr lang="en-US" smtClean="0"/>
              <a:t>4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AA1E30E-ADD3-114D-B51E-3FFD3A31CF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14535" y="136524"/>
            <a:ext cx="3614648" cy="2269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54559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82</Words>
  <Application>Microsoft Macintosh PowerPoint</Application>
  <PresentationFormat>Widescreen</PresentationFormat>
  <Paragraphs>34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17</cp:revision>
  <cp:lastPrinted>2025-06-15T05:20:23Z</cp:lastPrinted>
  <dcterms:created xsi:type="dcterms:W3CDTF">2025-06-15T00:58:25Z</dcterms:created>
  <dcterms:modified xsi:type="dcterms:W3CDTF">2025-06-15T12:29:04Z</dcterms:modified>
</cp:coreProperties>
</file>