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1" r:id="rId2"/>
    <p:sldId id="277" r:id="rId3"/>
    <p:sldId id="278" r:id="rId4"/>
    <p:sldId id="284"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52"/>
    <p:restoredTop sz="95552"/>
  </p:normalViewPr>
  <p:slideViewPr>
    <p:cSldViewPr snapToGrid="0" snapToObjects="1">
      <p:cViewPr varScale="1">
        <p:scale>
          <a:sx n="57" d="100"/>
          <a:sy n="57" d="100"/>
        </p:scale>
        <p:origin x="168" y="1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435B4-545B-AA4E-B966-1171E158B0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F6D02C-8B0E-5E48-9C81-8E2DF2D803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3F2CBE-C771-374A-A281-A2A9E7D795B2}"/>
              </a:ext>
            </a:extLst>
          </p:cNvPr>
          <p:cNvSpPr>
            <a:spLocks noGrp="1"/>
          </p:cNvSpPr>
          <p:nvPr>
            <p:ph type="dt" sz="half" idx="10"/>
          </p:nvPr>
        </p:nvSpPr>
        <p:spPr/>
        <p:txBody>
          <a:bodyPr/>
          <a:lstStyle/>
          <a:p>
            <a:fld id="{020C1FD6-F87E-6D49-8FB4-5246765C1A5A}" type="datetimeFigureOut">
              <a:rPr lang="en-US" smtClean="0"/>
              <a:t>10/12/25</a:t>
            </a:fld>
            <a:endParaRPr lang="en-US" dirty="0"/>
          </a:p>
        </p:txBody>
      </p:sp>
      <p:sp>
        <p:nvSpPr>
          <p:cNvPr id="5" name="Footer Placeholder 4">
            <a:extLst>
              <a:ext uri="{FF2B5EF4-FFF2-40B4-BE49-F238E27FC236}">
                <a16:creationId xmlns:a16="http://schemas.microsoft.com/office/drawing/2014/main" id="{1361B24B-4272-C54E-890F-32D59450C5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519CC6-87F4-B34D-9A50-0FBC7691954B}"/>
              </a:ext>
            </a:extLst>
          </p:cNvPr>
          <p:cNvSpPr>
            <a:spLocks noGrp="1"/>
          </p:cNvSpPr>
          <p:nvPr>
            <p:ph type="sldNum" sz="quarter" idx="12"/>
          </p:nvPr>
        </p:nvSpPr>
        <p:spPr/>
        <p:txBody>
          <a:bodyPr/>
          <a:lstStyle/>
          <a:p>
            <a:fld id="{04325007-4C6B-FB42-8F99-97CA3373C169}" type="slidenum">
              <a:rPr lang="en-US" smtClean="0"/>
              <a:t>‹#›</a:t>
            </a:fld>
            <a:endParaRPr lang="en-US" dirty="0"/>
          </a:p>
        </p:txBody>
      </p:sp>
    </p:spTree>
    <p:extLst>
      <p:ext uri="{BB962C8B-B14F-4D97-AF65-F5344CB8AC3E}">
        <p14:creationId xmlns:p14="http://schemas.microsoft.com/office/powerpoint/2010/main" val="4283111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7F977-5209-C544-85F0-E9B9BC14CC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3843C4-4FFD-5246-81E4-87F85989BFE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296C8F-C32F-9740-8265-472CA98E1501}"/>
              </a:ext>
            </a:extLst>
          </p:cNvPr>
          <p:cNvSpPr>
            <a:spLocks noGrp="1"/>
          </p:cNvSpPr>
          <p:nvPr>
            <p:ph type="dt" sz="half" idx="10"/>
          </p:nvPr>
        </p:nvSpPr>
        <p:spPr/>
        <p:txBody>
          <a:bodyPr/>
          <a:lstStyle/>
          <a:p>
            <a:fld id="{020C1FD6-F87E-6D49-8FB4-5246765C1A5A}" type="datetimeFigureOut">
              <a:rPr lang="en-US" smtClean="0"/>
              <a:t>10/12/25</a:t>
            </a:fld>
            <a:endParaRPr lang="en-US" dirty="0"/>
          </a:p>
        </p:txBody>
      </p:sp>
      <p:sp>
        <p:nvSpPr>
          <p:cNvPr id="5" name="Footer Placeholder 4">
            <a:extLst>
              <a:ext uri="{FF2B5EF4-FFF2-40B4-BE49-F238E27FC236}">
                <a16:creationId xmlns:a16="http://schemas.microsoft.com/office/drawing/2014/main" id="{CBA38833-64A8-FC4A-910D-F3CF877CC0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AF9EE5-3D20-4E43-BFE8-3348932073A1}"/>
              </a:ext>
            </a:extLst>
          </p:cNvPr>
          <p:cNvSpPr>
            <a:spLocks noGrp="1"/>
          </p:cNvSpPr>
          <p:nvPr>
            <p:ph type="sldNum" sz="quarter" idx="12"/>
          </p:nvPr>
        </p:nvSpPr>
        <p:spPr/>
        <p:txBody>
          <a:bodyPr/>
          <a:lstStyle/>
          <a:p>
            <a:fld id="{04325007-4C6B-FB42-8F99-97CA3373C169}" type="slidenum">
              <a:rPr lang="en-US" smtClean="0"/>
              <a:t>‹#›</a:t>
            </a:fld>
            <a:endParaRPr lang="en-US" dirty="0"/>
          </a:p>
        </p:txBody>
      </p:sp>
    </p:spTree>
    <p:extLst>
      <p:ext uri="{BB962C8B-B14F-4D97-AF65-F5344CB8AC3E}">
        <p14:creationId xmlns:p14="http://schemas.microsoft.com/office/powerpoint/2010/main" val="3370583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C2D18D-38C5-AC48-82D0-6B26B1053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48DBC5-D6A4-E042-88BA-BAFEC21336C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3CD19E-ACE7-5344-B4A0-470455D327FA}"/>
              </a:ext>
            </a:extLst>
          </p:cNvPr>
          <p:cNvSpPr>
            <a:spLocks noGrp="1"/>
          </p:cNvSpPr>
          <p:nvPr>
            <p:ph type="dt" sz="half" idx="10"/>
          </p:nvPr>
        </p:nvSpPr>
        <p:spPr/>
        <p:txBody>
          <a:bodyPr/>
          <a:lstStyle/>
          <a:p>
            <a:fld id="{020C1FD6-F87E-6D49-8FB4-5246765C1A5A}" type="datetimeFigureOut">
              <a:rPr lang="en-US" smtClean="0"/>
              <a:t>10/12/25</a:t>
            </a:fld>
            <a:endParaRPr lang="en-US" dirty="0"/>
          </a:p>
        </p:txBody>
      </p:sp>
      <p:sp>
        <p:nvSpPr>
          <p:cNvPr id="5" name="Footer Placeholder 4">
            <a:extLst>
              <a:ext uri="{FF2B5EF4-FFF2-40B4-BE49-F238E27FC236}">
                <a16:creationId xmlns:a16="http://schemas.microsoft.com/office/drawing/2014/main" id="{80CEC23A-57DD-C14D-AD85-EC68730CB0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AE4C54-DA86-B441-A6F5-A10E42DA032F}"/>
              </a:ext>
            </a:extLst>
          </p:cNvPr>
          <p:cNvSpPr>
            <a:spLocks noGrp="1"/>
          </p:cNvSpPr>
          <p:nvPr>
            <p:ph type="sldNum" sz="quarter" idx="12"/>
          </p:nvPr>
        </p:nvSpPr>
        <p:spPr/>
        <p:txBody>
          <a:bodyPr/>
          <a:lstStyle/>
          <a:p>
            <a:fld id="{04325007-4C6B-FB42-8F99-97CA3373C169}" type="slidenum">
              <a:rPr lang="en-US" smtClean="0"/>
              <a:t>‹#›</a:t>
            </a:fld>
            <a:endParaRPr lang="en-US" dirty="0"/>
          </a:p>
        </p:txBody>
      </p:sp>
    </p:spTree>
    <p:extLst>
      <p:ext uri="{BB962C8B-B14F-4D97-AF65-F5344CB8AC3E}">
        <p14:creationId xmlns:p14="http://schemas.microsoft.com/office/powerpoint/2010/main" val="193808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51E57-B7EE-1347-8D8E-BA7A90AC61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BBEFE4-C0FB-E744-BF44-9575126F3FA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47266D-B11C-E442-B813-D4BD43B5D153}"/>
              </a:ext>
            </a:extLst>
          </p:cNvPr>
          <p:cNvSpPr>
            <a:spLocks noGrp="1"/>
          </p:cNvSpPr>
          <p:nvPr>
            <p:ph type="dt" sz="half" idx="10"/>
          </p:nvPr>
        </p:nvSpPr>
        <p:spPr/>
        <p:txBody>
          <a:bodyPr/>
          <a:lstStyle/>
          <a:p>
            <a:fld id="{020C1FD6-F87E-6D49-8FB4-5246765C1A5A}" type="datetimeFigureOut">
              <a:rPr lang="en-US" smtClean="0"/>
              <a:t>10/12/25</a:t>
            </a:fld>
            <a:endParaRPr lang="en-US" dirty="0"/>
          </a:p>
        </p:txBody>
      </p:sp>
      <p:sp>
        <p:nvSpPr>
          <p:cNvPr id="5" name="Footer Placeholder 4">
            <a:extLst>
              <a:ext uri="{FF2B5EF4-FFF2-40B4-BE49-F238E27FC236}">
                <a16:creationId xmlns:a16="http://schemas.microsoft.com/office/drawing/2014/main" id="{EB59A1B1-2472-4C42-89BC-4B870B425B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8BE4CB-DFF4-4743-98AF-8DBE1108146A}"/>
              </a:ext>
            </a:extLst>
          </p:cNvPr>
          <p:cNvSpPr>
            <a:spLocks noGrp="1"/>
          </p:cNvSpPr>
          <p:nvPr>
            <p:ph type="sldNum" sz="quarter" idx="12"/>
          </p:nvPr>
        </p:nvSpPr>
        <p:spPr/>
        <p:txBody>
          <a:bodyPr/>
          <a:lstStyle/>
          <a:p>
            <a:fld id="{04325007-4C6B-FB42-8F99-97CA3373C169}" type="slidenum">
              <a:rPr lang="en-US" smtClean="0"/>
              <a:t>‹#›</a:t>
            </a:fld>
            <a:endParaRPr lang="en-US" dirty="0"/>
          </a:p>
        </p:txBody>
      </p:sp>
    </p:spTree>
    <p:extLst>
      <p:ext uri="{BB962C8B-B14F-4D97-AF65-F5344CB8AC3E}">
        <p14:creationId xmlns:p14="http://schemas.microsoft.com/office/powerpoint/2010/main" val="4179222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19F77-0098-FC4C-8CFF-F740BFFC97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06E886-1D62-0949-9B04-668E01B607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757427A-4B2E-6A4C-9E73-9FF5000AD648}"/>
              </a:ext>
            </a:extLst>
          </p:cNvPr>
          <p:cNvSpPr>
            <a:spLocks noGrp="1"/>
          </p:cNvSpPr>
          <p:nvPr>
            <p:ph type="dt" sz="half" idx="10"/>
          </p:nvPr>
        </p:nvSpPr>
        <p:spPr/>
        <p:txBody>
          <a:bodyPr/>
          <a:lstStyle/>
          <a:p>
            <a:fld id="{020C1FD6-F87E-6D49-8FB4-5246765C1A5A}" type="datetimeFigureOut">
              <a:rPr lang="en-US" smtClean="0"/>
              <a:t>10/12/25</a:t>
            </a:fld>
            <a:endParaRPr lang="en-US" dirty="0"/>
          </a:p>
        </p:txBody>
      </p:sp>
      <p:sp>
        <p:nvSpPr>
          <p:cNvPr id="5" name="Footer Placeholder 4">
            <a:extLst>
              <a:ext uri="{FF2B5EF4-FFF2-40B4-BE49-F238E27FC236}">
                <a16:creationId xmlns:a16="http://schemas.microsoft.com/office/drawing/2014/main" id="{12DF6D87-63D9-D84D-B6E5-7195DA2803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1D1CFE-CE5C-3545-B18C-A94FD3A5B427}"/>
              </a:ext>
            </a:extLst>
          </p:cNvPr>
          <p:cNvSpPr>
            <a:spLocks noGrp="1"/>
          </p:cNvSpPr>
          <p:nvPr>
            <p:ph type="sldNum" sz="quarter" idx="12"/>
          </p:nvPr>
        </p:nvSpPr>
        <p:spPr/>
        <p:txBody>
          <a:bodyPr/>
          <a:lstStyle/>
          <a:p>
            <a:fld id="{04325007-4C6B-FB42-8F99-97CA3373C169}" type="slidenum">
              <a:rPr lang="en-US" smtClean="0"/>
              <a:t>‹#›</a:t>
            </a:fld>
            <a:endParaRPr lang="en-US" dirty="0"/>
          </a:p>
        </p:txBody>
      </p:sp>
    </p:spTree>
    <p:extLst>
      <p:ext uri="{BB962C8B-B14F-4D97-AF65-F5344CB8AC3E}">
        <p14:creationId xmlns:p14="http://schemas.microsoft.com/office/powerpoint/2010/main" val="2338704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8631-6142-A246-A395-0016C9F1C8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87B659-51E9-3544-B117-D58CF51A9FA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75B3EF-2590-CA42-A5E3-3EECFDD4AD2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65E38F-F929-4446-B0A4-ABFED24B9EC5}"/>
              </a:ext>
            </a:extLst>
          </p:cNvPr>
          <p:cNvSpPr>
            <a:spLocks noGrp="1"/>
          </p:cNvSpPr>
          <p:nvPr>
            <p:ph type="dt" sz="half" idx="10"/>
          </p:nvPr>
        </p:nvSpPr>
        <p:spPr/>
        <p:txBody>
          <a:bodyPr/>
          <a:lstStyle/>
          <a:p>
            <a:fld id="{020C1FD6-F87E-6D49-8FB4-5246765C1A5A}" type="datetimeFigureOut">
              <a:rPr lang="en-US" smtClean="0"/>
              <a:t>10/12/25</a:t>
            </a:fld>
            <a:endParaRPr lang="en-US" dirty="0"/>
          </a:p>
        </p:txBody>
      </p:sp>
      <p:sp>
        <p:nvSpPr>
          <p:cNvPr id="6" name="Footer Placeholder 5">
            <a:extLst>
              <a:ext uri="{FF2B5EF4-FFF2-40B4-BE49-F238E27FC236}">
                <a16:creationId xmlns:a16="http://schemas.microsoft.com/office/drawing/2014/main" id="{0F30FF8B-95AD-7246-9ED8-8C3E7FC36A9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B5A7A4-436D-EA4C-8848-CBF75BF81457}"/>
              </a:ext>
            </a:extLst>
          </p:cNvPr>
          <p:cNvSpPr>
            <a:spLocks noGrp="1"/>
          </p:cNvSpPr>
          <p:nvPr>
            <p:ph type="sldNum" sz="quarter" idx="12"/>
          </p:nvPr>
        </p:nvSpPr>
        <p:spPr/>
        <p:txBody>
          <a:bodyPr/>
          <a:lstStyle/>
          <a:p>
            <a:fld id="{04325007-4C6B-FB42-8F99-97CA3373C169}" type="slidenum">
              <a:rPr lang="en-US" smtClean="0"/>
              <a:t>‹#›</a:t>
            </a:fld>
            <a:endParaRPr lang="en-US" dirty="0"/>
          </a:p>
        </p:txBody>
      </p:sp>
    </p:spTree>
    <p:extLst>
      <p:ext uri="{BB962C8B-B14F-4D97-AF65-F5344CB8AC3E}">
        <p14:creationId xmlns:p14="http://schemas.microsoft.com/office/powerpoint/2010/main" val="1684877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27F6C-0E8A-724D-A308-EEEF5A7611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050F17-2BDB-5347-8113-0BEEA5EC45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66F954-D20C-9E42-939D-2F327DCB13A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0EEBFF-C103-9B4E-A6C9-1BF9A0DDF8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40D2B1F-BF7A-A744-8D3A-489F72DC56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977988-CDD5-254E-A10C-CB3FD517619C}"/>
              </a:ext>
            </a:extLst>
          </p:cNvPr>
          <p:cNvSpPr>
            <a:spLocks noGrp="1"/>
          </p:cNvSpPr>
          <p:nvPr>
            <p:ph type="dt" sz="half" idx="10"/>
          </p:nvPr>
        </p:nvSpPr>
        <p:spPr/>
        <p:txBody>
          <a:bodyPr/>
          <a:lstStyle/>
          <a:p>
            <a:fld id="{020C1FD6-F87E-6D49-8FB4-5246765C1A5A}" type="datetimeFigureOut">
              <a:rPr lang="en-US" smtClean="0"/>
              <a:t>10/12/25</a:t>
            </a:fld>
            <a:endParaRPr lang="en-US" dirty="0"/>
          </a:p>
        </p:txBody>
      </p:sp>
      <p:sp>
        <p:nvSpPr>
          <p:cNvPr id="8" name="Footer Placeholder 7">
            <a:extLst>
              <a:ext uri="{FF2B5EF4-FFF2-40B4-BE49-F238E27FC236}">
                <a16:creationId xmlns:a16="http://schemas.microsoft.com/office/drawing/2014/main" id="{8E08FCCB-7259-494B-A1A2-3B6038696BF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B18232C-6539-8545-B5B9-62D5ADABA8CD}"/>
              </a:ext>
            </a:extLst>
          </p:cNvPr>
          <p:cNvSpPr>
            <a:spLocks noGrp="1"/>
          </p:cNvSpPr>
          <p:nvPr>
            <p:ph type="sldNum" sz="quarter" idx="12"/>
          </p:nvPr>
        </p:nvSpPr>
        <p:spPr/>
        <p:txBody>
          <a:bodyPr/>
          <a:lstStyle/>
          <a:p>
            <a:fld id="{04325007-4C6B-FB42-8F99-97CA3373C169}" type="slidenum">
              <a:rPr lang="en-US" smtClean="0"/>
              <a:t>‹#›</a:t>
            </a:fld>
            <a:endParaRPr lang="en-US" dirty="0"/>
          </a:p>
        </p:txBody>
      </p:sp>
    </p:spTree>
    <p:extLst>
      <p:ext uri="{BB962C8B-B14F-4D97-AF65-F5344CB8AC3E}">
        <p14:creationId xmlns:p14="http://schemas.microsoft.com/office/powerpoint/2010/main" val="479383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96D9A-3F05-794C-97FF-770D18F8FD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9BBC18-F5B0-4A46-BD0F-EA87B1F4095F}"/>
              </a:ext>
            </a:extLst>
          </p:cNvPr>
          <p:cNvSpPr>
            <a:spLocks noGrp="1"/>
          </p:cNvSpPr>
          <p:nvPr>
            <p:ph type="dt" sz="half" idx="10"/>
          </p:nvPr>
        </p:nvSpPr>
        <p:spPr/>
        <p:txBody>
          <a:bodyPr/>
          <a:lstStyle/>
          <a:p>
            <a:fld id="{020C1FD6-F87E-6D49-8FB4-5246765C1A5A}" type="datetimeFigureOut">
              <a:rPr lang="en-US" smtClean="0"/>
              <a:t>10/12/25</a:t>
            </a:fld>
            <a:endParaRPr lang="en-US" dirty="0"/>
          </a:p>
        </p:txBody>
      </p:sp>
      <p:sp>
        <p:nvSpPr>
          <p:cNvPr id="4" name="Footer Placeholder 3">
            <a:extLst>
              <a:ext uri="{FF2B5EF4-FFF2-40B4-BE49-F238E27FC236}">
                <a16:creationId xmlns:a16="http://schemas.microsoft.com/office/drawing/2014/main" id="{D85396BB-1991-8346-8B02-C2F981F58F4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E850A62-A4B0-0444-A7D2-D3C677FEC716}"/>
              </a:ext>
            </a:extLst>
          </p:cNvPr>
          <p:cNvSpPr>
            <a:spLocks noGrp="1"/>
          </p:cNvSpPr>
          <p:nvPr>
            <p:ph type="sldNum" sz="quarter" idx="12"/>
          </p:nvPr>
        </p:nvSpPr>
        <p:spPr/>
        <p:txBody>
          <a:bodyPr/>
          <a:lstStyle/>
          <a:p>
            <a:fld id="{04325007-4C6B-FB42-8F99-97CA3373C169}" type="slidenum">
              <a:rPr lang="en-US" smtClean="0"/>
              <a:t>‹#›</a:t>
            </a:fld>
            <a:endParaRPr lang="en-US" dirty="0"/>
          </a:p>
        </p:txBody>
      </p:sp>
    </p:spTree>
    <p:extLst>
      <p:ext uri="{BB962C8B-B14F-4D97-AF65-F5344CB8AC3E}">
        <p14:creationId xmlns:p14="http://schemas.microsoft.com/office/powerpoint/2010/main" val="367096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BBD9C5-1C53-224A-A572-AE17A0B77289}"/>
              </a:ext>
            </a:extLst>
          </p:cNvPr>
          <p:cNvSpPr>
            <a:spLocks noGrp="1"/>
          </p:cNvSpPr>
          <p:nvPr>
            <p:ph type="dt" sz="half" idx="10"/>
          </p:nvPr>
        </p:nvSpPr>
        <p:spPr/>
        <p:txBody>
          <a:bodyPr/>
          <a:lstStyle/>
          <a:p>
            <a:fld id="{020C1FD6-F87E-6D49-8FB4-5246765C1A5A}" type="datetimeFigureOut">
              <a:rPr lang="en-US" smtClean="0"/>
              <a:t>10/12/25</a:t>
            </a:fld>
            <a:endParaRPr lang="en-US" dirty="0"/>
          </a:p>
        </p:txBody>
      </p:sp>
      <p:sp>
        <p:nvSpPr>
          <p:cNvPr id="3" name="Footer Placeholder 2">
            <a:extLst>
              <a:ext uri="{FF2B5EF4-FFF2-40B4-BE49-F238E27FC236}">
                <a16:creationId xmlns:a16="http://schemas.microsoft.com/office/drawing/2014/main" id="{D53AC09A-3898-7D40-89EF-C0DDC36C956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FF12CBF-E261-EA42-B34E-73DD82F98E23}"/>
              </a:ext>
            </a:extLst>
          </p:cNvPr>
          <p:cNvSpPr>
            <a:spLocks noGrp="1"/>
          </p:cNvSpPr>
          <p:nvPr>
            <p:ph type="sldNum" sz="quarter" idx="12"/>
          </p:nvPr>
        </p:nvSpPr>
        <p:spPr/>
        <p:txBody>
          <a:bodyPr/>
          <a:lstStyle/>
          <a:p>
            <a:fld id="{04325007-4C6B-FB42-8F99-97CA3373C169}" type="slidenum">
              <a:rPr lang="en-US" smtClean="0"/>
              <a:t>‹#›</a:t>
            </a:fld>
            <a:endParaRPr lang="en-US" dirty="0"/>
          </a:p>
        </p:txBody>
      </p:sp>
    </p:spTree>
    <p:extLst>
      <p:ext uri="{BB962C8B-B14F-4D97-AF65-F5344CB8AC3E}">
        <p14:creationId xmlns:p14="http://schemas.microsoft.com/office/powerpoint/2010/main" val="394114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C686C-37EB-964A-AF26-CF14DD4CD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BD3D30-7EAF-BA4E-9746-20A990A690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499E91-BAD0-CE44-AFB0-AC2CC4EFF2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A72228-B388-5948-AFE0-C2C736E16E90}"/>
              </a:ext>
            </a:extLst>
          </p:cNvPr>
          <p:cNvSpPr>
            <a:spLocks noGrp="1"/>
          </p:cNvSpPr>
          <p:nvPr>
            <p:ph type="dt" sz="half" idx="10"/>
          </p:nvPr>
        </p:nvSpPr>
        <p:spPr/>
        <p:txBody>
          <a:bodyPr/>
          <a:lstStyle/>
          <a:p>
            <a:fld id="{020C1FD6-F87E-6D49-8FB4-5246765C1A5A}" type="datetimeFigureOut">
              <a:rPr lang="en-US" smtClean="0"/>
              <a:t>10/12/25</a:t>
            </a:fld>
            <a:endParaRPr lang="en-US" dirty="0"/>
          </a:p>
        </p:txBody>
      </p:sp>
      <p:sp>
        <p:nvSpPr>
          <p:cNvPr id="6" name="Footer Placeholder 5">
            <a:extLst>
              <a:ext uri="{FF2B5EF4-FFF2-40B4-BE49-F238E27FC236}">
                <a16:creationId xmlns:a16="http://schemas.microsoft.com/office/drawing/2014/main" id="{862DC366-D436-214D-8F38-2F8AD0FDFA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2D204BE-2D20-FB47-8218-722DAD689427}"/>
              </a:ext>
            </a:extLst>
          </p:cNvPr>
          <p:cNvSpPr>
            <a:spLocks noGrp="1"/>
          </p:cNvSpPr>
          <p:nvPr>
            <p:ph type="sldNum" sz="quarter" idx="12"/>
          </p:nvPr>
        </p:nvSpPr>
        <p:spPr/>
        <p:txBody>
          <a:bodyPr/>
          <a:lstStyle/>
          <a:p>
            <a:fld id="{04325007-4C6B-FB42-8F99-97CA3373C169}" type="slidenum">
              <a:rPr lang="en-US" smtClean="0"/>
              <a:t>‹#›</a:t>
            </a:fld>
            <a:endParaRPr lang="en-US" dirty="0"/>
          </a:p>
        </p:txBody>
      </p:sp>
    </p:spTree>
    <p:extLst>
      <p:ext uri="{BB962C8B-B14F-4D97-AF65-F5344CB8AC3E}">
        <p14:creationId xmlns:p14="http://schemas.microsoft.com/office/powerpoint/2010/main" val="3815271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675EE-C72A-4A4F-9BCD-0940884E5E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A23FA8-C21A-0547-B1EB-980D45B4FF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F25160D-6EEB-104D-A03E-7FCBCA0EEB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D1D881-8507-024F-8566-C41E41DF012B}"/>
              </a:ext>
            </a:extLst>
          </p:cNvPr>
          <p:cNvSpPr>
            <a:spLocks noGrp="1"/>
          </p:cNvSpPr>
          <p:nvPr>
            <p:ph type="dt" sz="half" idx="10"/>
          </p:nvPr>
        </p:nvSpPr>
        <p:spPr/>
        <p:txBody>
          <a:bodyPr/>
          <a:lstStyle/>
          <a:p>
            <a:fld id="{020C1FD6-F87E-6D49-8FB4-5246765C1A5A}" type="datetimeFigureOut">
              <a:rPr lang="en-US" smtClean="0"/>
              <a:t>10/12/25</a:t>
            </a:fld>
            <a:endParaRPr lang="en-US" dirty="0"/>
          </a:p>
        </p:txBody>
      </p:sp>
      <p:sp>
        <p:nvSpPr>
          <p:cNvPr id="6" name="Footer Placeholder 5">
            <a:extLst>
              <a:ext uri="{FF2B5EF4-FFF2-40B4-BE49-F238E27FC236}">
                <a16:creationId xmlns:a16="http://schemas.microsoft.com/office/drawing/2014/main" id="{ED10A33D-83A8-5D49-8098-A7DEB16947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6B7A6E1-E346-9145-AA26-DDB740227542}"/>
              </a:ext>
            </a:extLst>
          </p:cNvPr>
          <p:cNvSpPr>
            <a:spLocks noGrp="1"/>
          </p:cNvSpPr>
          <p:nvPr>
            <p:ph type="sldNum" sz="quarter" idx="12"/>
          </p:nvPr>
        </p:nvSpPr>
        <p:spPr/>
        <p:txBody>
          <a:bodyPr/>
          <a:lstStyle/>
          <a:p>
            <a:fld id="{04325007-4C6B-FB42-8F99-97CA3373C169}" type="slidenum">
              <a:rPr lang="en-US" smtClean="0"/>
              <a:t>‹#›</a:t>
            </a:fld>
            <a:endParaRPr lang="en-US" dirty="0"/>
          </a:p>
        </p:txBody>
      </p:sp>
    </p:spTree>
    <p:extLst>
      <p:ext uri="{BB962C8B-B14F-4D97-AF65-F5344CB8AC3E}">
        <p14:creationId xmlns:p14="http://schemas.microsoft.com/office/powerpoint/2010/main" val="3413675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C81663-33C5-2742-9C37-8BED0EEF16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68BA92-3450-FB40-BE78-1CC6B55E77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98FA4D-8B5B-1C48-B26C-1CDAA34DDC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C1FD6-F87E-6D49-8FB4-5246765C1A5A}" type="datetimeFigureOut">
              <a:rPr lang="en-US" smtClean="0"/>
              <a:t>10/12/25</a:t>
            </a:fld>
            <a:endParaRPr lang="en-US" dirty="0"/>
          </a:p>
        </p:txBody>
      </p:sp>
      <p:sp>
        <p:nvSpPr>
          <p:cNvPr id="5" name="Footer Placeholder 4">
            <a:extLst>
              <a:ext uri="{FF2B5EF4-FFF2-40B4-BE49-F238E27FC236}">
                <a16:creationId xmlns:a16="http://schemas.microsoft.com/office/drawing/2014/main" id="{FD274571-DBE8-7341-B3DE-6BDF974990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3235A1F-692B-F941-AAF3-D63C54427B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325007-4C6B-FB42-8F99-97CA3373C169}" type="slidenum">
              <a:rPr lang="en-US" smtClean="0"/>
              <a:t>‹#›</a:t>
            </a:fld>
            <a:endParaRPr lang="en-US" dirty="0"/>
          </a:p>
        </p:txBody>
      </p:sp>
    </p:spTree>
    <p:extLst>
      <p:ext uri="{BB962C8B-B14F-4D97-AF65-F5344CB8AC3E}">
        <p14:creationId xmlns:p14="http://schemas.microsoft.com/office/powerpoint/2010/main" val="3916617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20F6B-C1D4-8140-A595-15265203229B}"/>
              </a:ext>
            </a:extLst>
          </p:cNvPr>
          <p:cNvSpPr>
            <a:spLocks noGrp="1"/>
          </p:cNvSpPr>
          <p:nvPr>
            <p:ph type="title"/>
          </p:nvPr>
        </p:nvSpPr>
        <p:spPr>
          <a:xfrm>
            <a:off x="838200" y="-141513"/>
            <a:ext cx="10515600" cy="45719"/>
          </a:xfrm>
        </p:spPr>
        <p:txBody>
          <a:bodyPr>
            <a:normAutofit fontScale="90000"/>
          </a:bodyPr>
          <a:lstStyle/>
          <a:p>
            <a:r>
              <a:rPr lang="en-US" dirty="0"/>
              <a:t>‘</a:t>
            </a:r>
          </a:p>
        </p:txBody>
      </p:sp>
      <p:sp>
        <p:nvSpPr>
          <p:cNvPr id="3" name="Content Placeholder 2">
            <a:extLst>
              <a:ext uri="{FF2B5EF4-FFF2-40B4-BE49-F238E27FC236}">
                <a16:creationId xmlns:a16="http://schemas.microsoft.com/office/drawing/2014/main" id="{C0252A43-223E-F546-863D-EB825AF42E2B}"/>
              </a:ext>
            </a:extLst>
          </p:cNvPr>
          <p:cNvSpPr>
            <a:spLocks noGrp="1"/>
          </p:cNvSpPr>
          <p:nvPr>
            <p:ph idx="1"/>
          </p:nvPr>
        </p:nvSpPr>
        <p:spPr>
          <a:xfrm>
            <a:off x="0" y="0"/>
            <a:ext cx="12192000" cy="6858000"/>
          </a:xfrm>
          <a:ln>
            <a:solidFill>
              <a:schemeClr val="accent1"/>
            </a:solidFill>
          </a:ln>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tabLst>
                <a:tab pos="790575" algn="l"/>
              </a:tabLst>
            </a:pPr>
            <a:r>
              <a:rPr lang="en-US" sz="3400" b="1" dirty="0"/>
              <a:t>   		                 Proverbs 24:3-7 – The House That Wisdom Built</a:t>
            </a:r>
          </a:p>
        </p:txBody>
      </p:sp>
      <p:sp>
        <p:nvSpPr>
          <p:cNvPr id="4" name="Oval 3">
            <a:extLst>
              <a:ext uri="{FF2B5EF4-FFF2-40B4-BE49-F238E27FC236}">
                <a16:creationId xmlns:a16="http://schemas.microsoft.com/office/drawing/2014/main" id="{D043146B-BBC7-3F4C-8036-3BCBA254E3EA}"/>
              </a:ext>
            </a:extLst>
          </p:cNvPr>
          <p:cNvSpPr/>
          <p:nvPr/>
        </p:nvSpPr>
        <p:spPr>
          <a:xfrm>
            <a:off x="1948543" y="182558"/>
            <a:ext cx="8294914" cy="21307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t>               ~ Uncommon ~ 		           The Common Sense of God </a:t>
            </a:r>
            <a:r>
              <a:rPr lang="en-US" sz="3400" b="1" dirty="0"/>
              <a:t>Wisdom for Beginners </a:t>
            </a:r>
            <a:endParaRPr lang="en-US" sz="3400" dirty="0"/>
          </a:p>
        </p:txBody>
      </p:sp>
      <p:pic>
        <p:nvPicPr>
          <p:cNvPr id="5" name="Content Placeholder 24">
            <a:extLst>
              <a:ext uri="{FF2B5EF4-FFF2-40B4-BE49-F238E27FC236}">
                <a16:creationId xmlns:a16="http://schemas.microsoft.com/office/drawing/2014/main" id="{39DBB46F-C63D-CE4C-A42E-96C19B8943B6}"/>
              </a:ext>
            </a:extLst>
          </p:cNvPr>
          <p:cNvPicPr>
            <a:picLocks noChangeAspect="1"/>
          </p:cNvPicPr>
          <p:nvPr/>
        </p:nvPicPr>
        <p:blipFill>
          <a:blip r:embed="rId2"/>
          <a:stretch>
            <a:fillRect/>
          </a:stretch>
        </p:blipFill>
        <p:spPr>
          <a:xfrm>
            <a:off x="3781959" y="3429000"/>
            <a:ext cx="4628082" cy="2931667"/>
          </a:xfrm>
          <a:prstGeom prst="rect">
            <a:avLst/>
          </a:prstGeom>
        </p:spPr>
      </p:pic>
      <p:sp>
        <p:nvSpPr>
          <p:cNvPr id="6" name="Slide Number Placeholder 5">
            <a:extLst>
              <a:ext uri="{FF2B5EF4-FFF2-40B4-BE49-F238E27FC236}">
                <a16:creationId xmlns:a16="http://schemas.microsoft.com/office/drawing/2014/main" id="{2D0F426B-196C-5D45-BD60-21C4D4E4A8D7}"/>
              </a:ext>
            </a:extLst>
          </p:cNvPr>
          <p:cNvSpPr>
            <a:spLocks noGrp="1"/>
          </p:cNvSpPr>
          <p:nvPr>
            <p:ph type="sldNum" sz="quarter" idx="12"/>
          </p:nvPr>
        </p:nvSpPr>
        <p:spPr/>
        <p:txBody>
          <a:bodyPr/>
          <a:lstStyle/>
          <a:p>
            <a:fld id="{696863BF-DFF0-0742-9D49-AD0AEDBBFD1C}" type="slidenum">
              <a:rPr lang="en-US" smtClean="0"/>
              <a:t>1</a:t>
            </a:fld>
            <a:endParaRPr lang="en-US" dirty="0"/>
          </a:p>
        </p:txBody>
      </p:sp>
      <p:sp>
        <p:nvSpPr>
          <p:cNvPr id="7" name="TextBox 6">
            <a:extLst>
              <a:ext uri="{FF2B5EF4-FFF2-40B4-BE49-F238E27FC236}">
                <a16:creationId xmlns:a16="http://schemas.microsoft.com/office/drawing/2014/main" id="{0E13710E-4504-F345-B3C8-ED629288C1DB}"/>
              </a:ext>
            </a:extLst>
          </p:cNvPr>
          <p:cNvSpPr txBox="1"/>
          <p:nvPr/>
        </p:nvSpPr>
        <p:spPr>
          <a:xfrm>
            <a:off x="91440" y="-347472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12462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7619A-91EC-CD4A-9A14-C0DE65719F66}"/>
              </a:ext>
            </a:extLst>
          </p:cNvPr>
          <p:cNvSpPr>
            <a:spLocks noGrp="1"/>
          </p:cNvSpPr>
          <p:nvPr>
            <p:ph type="title"/>
          </p:nvPr>
        </p:nvSpPr>
        <p:spPr>
          <a:xfrm>
            <a:off x="838200" y="-164386"/>
            <a:ext cx="10515600" cy="7192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8709BD66-22D0-D948-9F0D-A03D8CBC0B29}"/>
              </a:ext>
            </a:extLst>
          </p:cNvPr>
          <p:cNvSpPr>
            <a:spLocks noGrp="1"/>
          </p:cNvSpPr>
          <p:nvPr>
            <p:ph idx="1"/>
          </p:nvPr>
        </p:nvSpPr>
        <p:spPr>
          <a:xfrm>
            <a:off x="0" y="-1"/>
            <a:ext cx="12192000" cy="6858001"/>
          </a:xfrm>
        </p:spPr>
        <p:txBody>
          <a:bodyPr>
            <a:normAutofit lnSpcReduction="10000"/>
          </a:bodyPr>
          <a:lstStyle/>
          <a:p>
            <a:pPr marL="0" indent="0">
              <a:buNone/>
            </a:pPr>
            <a:r>
              <a:rPr lang="en-US" sz="1700" dirty="0"/>
              <a:t>When I was just turned 34, I had resigned my position at my church. It was 1989, and the country was in a major recession.  Jobs were hard to come by, and I didn’t have one, and I had a wife and two young children to support.  For a month I filled out job 		 applications and no one responded.  Finally I found a job with a construction company.  I had been a three-sport 			 athlete in high school, then gone to school, and then became a pastor for the next 6 years.  I knew less than 			 NOTHING about construction when I got the job!  Suddenly I was thrown in with some pretty rough men that knew 		 all about building houses.  You may not know this, but construction has a language of its own</a:t>
            </a:r>
            <a:r>
              <a:rPr lang="en-US" sz="1700" b="1" dirty="0"/>
              <a:t>, terms</a:t>
            </a:r>
            <a:r>
              <a:rPr lang="en-US" sz="1700" dirty="0"/>
              <a:t>, </a:t>
            </a:r>
            <a:r>
              <a:rPr lang="en-US" sz="1700" b="1" dirty="0"/>
              <a:t>names for tools</a:t>
            </a:r>
            <a:r>
              <a:rPr lang="en-US" sz="1700" dirty="0"/>
              <a:t>,		 </a:t>
            </a:r>
            <a:r>
              <a:rPr lang="en-US" sz="1700" b="1" dirty="0"/>
              <a:t>materials</a:t>
            </a:r>
            <a:r>
              <a:rPr lang="en-US" sz="1700" dirty="0"/>
              <a:t>, </a:t>
            </a:r>
            <a:r>
              <a:rPr lang="en-US" sz="1700" b="1" dirty="0"/>
              <a:t>techniques - </a:t>
            </a:r>
            <a:r>
              <a:rPr lang="en-US" sz="1700" dirty="0"/>
              <a:t>and I was lost, not even being able to speak their language!  They weren’t good teachers.  			 They didn’t like explaining things.  But they knew what they were doing.  I watched and listened, learned things, and 		 worked hard.  I was the last one hired for the next three years while the recession burned itself out.  So, for three 			 years I got to do all the grunt work, the cleaning up and sweeping, hauling materials, wheeling concrete.  So I didn’t 		 get the training that I’d hoped in the three years I worked there.  I certainly didn’t learn enough to build a house, but 		 did learn construction language, and learned enough to use power tools, and build a few things with my hands that 		  I couldn’t possibly have done before. The knowledge and skills that I gained during that time was enough to serve me well since then. 	 ~I know what Solomon is talking about in our text.  It takes good sense and knowledge to build a house!  I know that because I </a:t>
            </a:r>
            <a:r>
              <a:rPr lang="en-US" sz="1700" b="1" i="1" dirty="0"/>
              <a:t>saw</a:t>
            </a:r>
            <a:r>
              <a:rPr lang="en-US" sz="1700" dirty="0"/>
              <a:t> that! A builder cannot afford to be unknowledgeable, and do stupid things - to be careless about his measurements, about squaring things up, and be haphazard about following his blueprint/building plans.  No, he must be smart, and use care, and check things twice-and-thrice to be sure, so that he doesn’t have to waste the time and money it takes to tear it back down and do it over!  That is just basic common sense!  I mean people in public schools and universities can argue about whether </a:t>
            </a:r>
            <a:r>
              <a:rPr lang="en-US" sz="1700" b="1" dirty="0"/>
              <a:t>2</a:t>
            </a:r>
            <a:r>
              <a:rPr lang="en-US" sz="1700" dirty="0"/>
              <a:t> plus </a:t>
            </a:r>
            <a:r>
              <a:rPr lang="en-US" sz="1700" b="1" dirty="0"/>
              <a:t>2 </a:t>
            </a:r>
            <a:r>
              <a:rPr lang="en-US" sz="1700" dirty="0"/>
              <a:t>theoretically can equal </a:t>
            </a:r>
            <a:r>
              <a:rPr lang="en-US" sz="1700" b="1" dirty="0"/>
              <a:t>5</a:t>
            </a:r>
            <a:r>
              <a:rPr lang="en-US" sz="1700" dirty="0"/>
              <a:t>, or whether the conventional </a:t>
            </a:r>
            <a:r>
              <a:rPr lang="en-US" sz="1700" b="1" dirty="0"/>
              <a:t>2</a:t>
            </a:r>
            <a:r>
              <a:rPr lang="en-US" sz="1700" dirty="0"/>
              <a:t> plus </a:t>
            </a:r>
            <a:r>
              <a:rPr lang="en-US" sz="1700" b="1" dirty="0"/>
              <a:t>2</a:t>
            </a:r>
            <a:r>
              <a:rPr lang="en-US" sz="1700" dirty="0"/>
              <a:t> </a:t>
            </a:r>
            <a:r>
              <a:rPr lang="en-US" sz="1700" b="1" dirty="0"/>
              <a:t>= 4</a:t>
            </a:r>
            <a:r>
              <a:rPr lang="en-US" sz="1700" dirty="0"/>
              <a:t> is an expression of</a:t>
            </a:r>
            <a:r>
              <a:rPr lang="en-US" sz="1700" b="1" i="1" dirty="0"/>
              <a:t> white privilege!  </a:t>
            </a:r>
            <a:r>
              <a:rPr lang="en-US" sz="1700" i="1" dirty="0"/>
              <a:t>B</a:t>
            </a:r>
            <a:r>
              <a:rPr lang="en-US" sz="1700" dirty="0"/>
              <a:t>ut if you are open-minded enough to try to use </a:t>
            </a:r>
            <a:r>
              <a:rPr lang="en-US" sz="1700" b="1" dirty="0"/>
              <a:t>2</a:t>
            </a:r>
            <a:r>
              <a:rPr lang="en-US" sz="1700" dirty="0"/>
              <a:t> plus </a:t>
            </a:r>
            <a:r>
              <a:rPr lang="en-US" sz="1700" b="1" dirty="0"/>
              <a:t>2 = 5 </a:t>
            </a:r>
            <a:r>
              <a:rPr lang="en-US" sz="1700" dirty="0"/>
              <a:t>on the job at a construction site, your work will be an absolute hodgepodge of </a:t>
            </a:r>
            <a:r>
              <a:rPr lang="en-US" sz="1700" b="1" i="1" dirty="0"/>
              <a:t>failure,</a:t>
            </a:r>
            <a:r>
              <a:rPr lang="en-US" sz="1700" dirty="0"/>
              <a:t> and you will be know for an absolute fool – a laughingstock!  *Have you walked or driven by a house, shed, or barn with a </a:t>
            </a:r>
            <a:r>
              <a:rPr lang="en-US" sz="1700" b="1" dirty="0"/>
              <a:t>sagging roofline</a:t>
            </a:r>
            <a:r>
              <a:rPr lang="en-US" sz="1700" dirty="0"/>
              <a:t>?   I mean, my first thought is that the builder did not know what he was doing, or chose the wrong wood, or laid the beam with the natural curve down instead of up.  Or </a:t>
            </a:r>
            <a:r>
              <a:rPr lang="en-US" sz="1700" b="1" dirty="0"/>
              <a:t>cracked foundations </a:t>
            </a:r>
            <a:r>
              <a:rPr lang="en-US" sz="1700" dirty="0"/>
              <a:t>are an indication of someone who did not take care with the footings underneath the walls!  Same with </a:t>
            </a:r>
            <a:r>
              <a:rPr lang="en-US" sz="1700" b="1" dirty="0"/>
              <a:t>slanted floors</a:t>
            </a:r>
            <a:r>
              <a:rPr lang="en-US" sz="1700" dirty="0"/>
              <a:t> inside the house!  It just sticks out, and is so expensive to fix!  But with knowledge, and care, those problems do not even arise – even when the house is old! ~But, of course, with all that being said, Solomon is not really talking about building houses, is he?  He’s using the imagery of house-building to speak of </a:t>
            </a:r>
            <a:r>
              <a:rPr lang="en-US" sz="1700" b="1" dirty="0"/>
              <a:t>building one’s </a:t>
            </a:r>
            <a:r>
              <a:rPr lang="en-US" sz="1700" b="1" i="1" u="sng" dirty="0"/>
              <a:t>life!</a:t>
            </a:r>
            <a:r>
              <a:rPr lang="en-US" sz="1700" dirty="0"/>
              <a:t>  Some people live poorly, without planning, without understanding of what it takes to build a solid life. They live for the moment, neglecting the things that are the most important in life.  Most people do not even think about what it takes to build a great life, so they live naturally, instinctively, thoughtlessly.  They go about building crooked and incomplete lives, life structures that are leaning over, weak, tottering, unsightly!  But others – especially Christ-followers, I think, give thought to how their lives can be filled with all the many gifts of God – treasures of life that are maximized because we have built our lives on the principles of Divine wisdom! </a:t>
            </a:r>
            <a:r>
              <a:rPr lang="en-US" sz="1700" b="1" dirty="0"/>
              <a:t> 												 [Matt. 16:26; Matt. 6:33] </a:t>
            </a:r>
            <a:endParaRPr lang="en-US" sz="1700" dirty="0"/>
          </a:p>
        </p:txBody>
      </p:sp>
      <p:pic>
        <p:nvPicPr>
          <p:cNvPr id="5" name="Picture 4">
            <a:extLst>
              <a:ext uri="{FF2B5EF4-FFF2-40B4-BE49-F238E27FC236}">
                <a16:creationId xmlns:a16="http://schemas.microsoft.com/office/drawing/2014/main" id="{A1B5E055-9320-334C-87A0-BEFD624BBB3F}"/>
              </a:ext>
            </a:extLst>
          </p:cNvPr>
          <p:cNvPicPr>
            <a:picLocks noChangeAspect="1"/>
          </p:cNvPicPr>
          <p:nvPr/>
        </p:nvPicPr>
        <p:blipFill>
          <a:blip r:embed="rId2"/>
          <a:stretch>
            <a:fillRect/>
          </a:stretch>
        </p:blipFill>
        <p:spPr>
          <a:xfrm>
            <a:off x="10236820" y="236810"/>
            <a:ext cx="1790229" cy="2242310"/>
          </a:xfrm>
          <a:prstGeom prst="rect">
            <a:avLst/>
          </a:prstGeom>
        </p:spPr>
      </p:pic>
      <p:sp>
        <p:nvSpPr>
          <p:cNvPr id="4" name="Slide Number Placeholder 3">
            <a:extLst>
              <a:ext uri="{FF2B5EF4-FFF2-40B4-BE49-F238E27FC236}">
                <a16:creationId xmlns:a16="http://schemas.microsoft.com/office/drawing/2014/main" id="{EE86F898-CFAE-9540-A417-F66A1385E43B}"/>
              </a:ext>
            </a:extLst>
          </p:cNvPr>
          <p:cNvSpPr>
            <a:spLocks noGrp="1"/>
          </p:cNvSpPr>
          <p:nvPr>
            <p:ph type="sldNum" sz="quarter" idx="12"/>
          </p:nvPr>
        </p:nvSpPr>
        <p:spPr>
          <a:xfrm>
            <a:off x="11801138" y="6422314"/>
            <a:ext cx="390861" cy="435685"/>
          </a:xfrm>
        </p:spPr>
        <p:txBody>
          <a:bodyPr/>
          <a:lstStyle/>
          <a:p>
            <a:fld id="{BB7FCEA8-DA0D-D540-8C7E-5D7813C9B4FE}" type="slidenum">
              <a:rPr lang="en-US" smtClean="0"/>
              <a:t>2</a:t>
            </a:fld>
            <a:endParaRPr lang="en-US" dirty="0"/>
          </a:p>
        </p:txBody>
      </p:sp>
    </p:spTree>
    <p:extLst>
      <p:ext uri="{BB962C8B-B14F-4D97-AF65-F5344CB8AC3E}">
        <p14:creationId xmlns:p14="http://schemas.microsoft.com/office/powerpoint/2010/main" val="3429416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7619A-91EC-CD4A-9A14-C0DE65719F66}"/>
              </a:ext>
            </a:extLst>
          </p:cNvPr>
          <p:cNvSpPr>
            <a:spLocks noGrp="1"/>
          </p:cNvSpPr>
          <p:nvPr>
            <p:ph type="title"/>
          </p:nvPr>
        </p:nvSpPr>
        <p:spPr>
          <a:xfrm>
            <a:off x="838200" y="-164386"/>
            <a:ext cx="10515600" cy="7192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8709BD66-22D0-D948-9F0D-A03D8CBC0B29}"/>
              </a:ext>
            </a:extLst>
          </p:cNvPr>
          <p:cNvSpPr>
            <a:spLocks noGrp="1"/>
          </p:cNvSpPr>
          <p:nvPr>
            <p:ph idx="1"/>
          </p:nvPr>
        </p:nvSpPr>
        <p:spPr>
          <a:xfrm>
            <a:off x="-1" y="-1"/>
            <a:ext cx="12192001" cy="7197969"/>
          </a:xfrm>
        </p:spPr>
        <p:txBody>
          <a:bodyPr>
            <a:normAutofit lnSpcReduction="10000"/>
          </a:bodyPr>
          <a:lstStyle/>
          <a:p>
            <a:pPr marL="0" indent="0">
              <a:buNone/>
            </a:pPr>
            <a:r>
              <a:rPr lang="en-US" sz="1700" b="1" dirty="0"/>
              <a:t>Vs. 3 </a:t>
            </a:r>
            <a:r>
              <a:rPr lang="en-US" sz="1700" dirty="0"/>
              <a:t>– </a:t>
            </a:r>
            <a:r>
              <a:rPr lang="en-US" sz="1700" b="1" i="1" dirty="0"/>
              <a:t>“Through knowledge and understanding a home is build (well), and filled with rare and beautiful treasures</a:t>
            </a:r>
            <a:r>
              <a:rPr lang="en-US" sz="1700" dirty="0"/>
              <a:t>!”  Why rare?  Well, back to constructing a life - it is rare thing upon this earth for people to know what they are doing when it comes, 			 for instance, to developing a healthy and fulfilling marriage relationship, and in raising their children.  But even 			 before that, there is the development of a healthy thought life, emotional life, and healthy physical habits!  It 			 begins with doing what you </a:t>
            </a:r>
            <a:r>
              <a:rPr lang="en-US" sz="1700" b="1" dirty="0"/>
              <a:t>should do</a:t>
            </a:r>
            <a:r>
              <a:rPr lang="en-US" sz="1700" dirty="0"/>
              <a:t>, rather than doing what you </a:t>
            </a:r>
            <a:r>
              <a:rPr lang="en-US" sz="1700" b="1" dirty="0"/>
              <a:t>feel like doing</a:t>
            </a:r>
            <a:r>
              <a:rPr lang="en-US" sz="1700" dirty="0"/>
              <a:t> in the moment!  I’ve certainly 			 spoken of this before. It begins with developing a preference for long-term advantage over short-term advantage 			 – denying 	oneself for a time.  *It is like opening a savings account at a bank.  This is a great lesson for kids.   They 			 receive money for their allowance, for birthdays or Christmas, and kids are naturally oriented toward wasting 			 their money until its gone.  But good parenting is about preparing one’s kids for life – for taking care of 				 themselves.  Teaching them the principles of good finances, for instance, will carry over into all areas of their lives!			 So you insist as their parent that they put the lion’s share of the money into a savings account at the bank, and 			 there it sits until the next time you </a:t>
            </a:r>
            <a:r>
              <a:rPr lang="en-US" sz="1700" b="1" i="1" dirty="0"/>
              <a:t>add to it with another deposit</a:t>
            </a:r>
            <a:r>
              <a:rPr lang="en-US" sz="1700" dirty="0"/>
              <a:t>.  And you do this year after year until you have a substantial amount of money saved up!  Some day it will add up to by a nice bicycle, or a used car, or tuition for Bible School, or trade school.  It teaches a child that good things come to those who wait!  Then maybe they will understand other important instructions by God - like why God would want them to wait - to remain sexually pure before marriage!  If God says ”wait”, then we’ll have to wait and see why, knowing, trusting God, that it will be much better that way!  *As much as we like our dessert, we don’t eat our dessert before we eat our meal of meat, potatoes, and vegetables!  We wait until after!  Why?  Because we know that if we eat our dessert first, we won’t have room for the food that is actually good for us – the food our body requires. It’s okay if we don’t have room for dessert at the end, but its </a:t>
            </a:r>
            <a:r>
              <a:rPr lang="en-US" sz="1700" b="1" i="1" dirty="0"/>
              <a:t>not okay </a:t>
            </a:r>
            <a:r>
              <a:rPr lang="en-US" sz="1700" dirty="0"/>
              <a:t>if we don’t have room for our nutritious, energy food!  This is the same reason why we do not allow our children to eat candy before mealtime!  Now this is just a good analogy of doing things the way we should to build a decent life for ourselves!  Every time we do it right, we are furnishing our home (life) with rare and beautiful treasures!  			 			 ~So we don’t just feel love for someone, or just </a:t>
            </a:r>
            <a:r>
              <a:rPr lang="en-US" sz="1700" b="1" i="1" dirty="0"/>
              <a:t>say</a:t>
            </a:r>
            <a:r>
              <a:rPr lang="en-US" sz="1700" dirty="0"/>
              <a:t> that we love them.  We find out HOW we can love them in the way that they want to be loved!  What is it that tells them that they are loved, and how can I love them that way, not just my own way.  I do that because loving someone selflessly is the best treasure in my house.  There is nothing more pleasurable and satisfying than knowing that I have loved my loved ones well on any given day.  I want my house FILLED with that kind of rare and beautiful treasure - acts of love – expressions of love!  My life needs to give and to receive love, but that </a:t>
            </a:r>
            <a:r>
              <a:rPr lang="en-US" sz="1700" b="1" i="1" dirty="0"/>
              <a:t>RARE</a:t>
            </a:r>
            <a:r>
              <a:rPr lang="en-US" sz="1700" dirty="0"/>
              <a:t> love doesn’t just happen.  *That is like growing a garden.  It takes work – </a:t>
            </a:r>
            <a:r>
              <a:rPr lang="en-US" sz="1700" b="1" dirty="0"/>
              <a:t>cultivating, fertilizing, planting, mulching, trimming, weeding </a:t>
            </a:r>
            <a:r>
              <a:rPr lang="en-US" sz="1700" dirty="0"/>
              <a:t>and </a:t>
            </a:r>
            <a:r>
              <a:rPr lang="en-US" sz="1700" b="1" dirty="0"/>
              <a:t>more weeding</a:t>
            </a:r>
            <a:r>
              <a:rPr lang="en-US" sz="1700" dirty="0"/>
              <a:t>, and finally </a:t>
            </a:r>
            <a:r>
              <a:rPr lang="en-US" sz="1700" b="1" dirty="0"/>
              <a:t>harvesting</a:t>
            </a:r>
            <a:r>
              <a:rPr lang="en-US" sz="1700" dirty="0"/>
              <a:t> the fruit of your labors!  Again love becomes a rare treasure in our home only  because we have put the work into it!  					 </a:t>
            </a:r>
            <a:r>
              <a:rPr lang="en-US" sz="1700" b="1" dirty="0"/>
              <a:t>[James 3:13-18]</a:t>
            </a:r>
            <a:r>
              <a:rPr lang="en-US" sz="1700" dirty="0"/>
              <a:t>												 ~</a:t>
            </a:r>
            <a:r>
              <a:rPr lang="en-US" sz="1700" b="1" dirty="0"/>
              <a:t>Vs. 5 - “A wise man has great power”  </a:t>
            </a:r>
            <a:r>
              <a:rPr lang="en-US" sz="1700" dirty="0"/>
              <a:t>-  *When I did something stupid as a kid, my dad used to use the expression “</a:t>
            </a:r>
            <a:r>
              <a:rPr lang="en-US" sz="1700" i="1" dirty="0"/>
              <a:t>Son, looks like you don’t have the brains you were born with </a:t>
            </a:r>
            <a:r>
              <a:rPr lang="en-US" sz="1700" dirty="0"/>
              <a:t>: )”, or, “</a:t>
            </a:r>
            <a:r>
              <a:rPr lang="en-US" sz="1700" i="1" dirty="0"/>
              <a:t>You don’t have enough sense to come in from out of the rain!</a:t>
            </a:r>
            <a:r>
              <a:rPr lang="en-US" sz="1700" dirty="0"/>
              <a:t>” – meaning, of course, that I didn’t have any </a:t>
            </a:r>
            <a:r>
              <a:rPr lang="en-US" sz="1700" b="1" i="1" dirty="0"/>
              <a:t>common</a:t>
            </a:r>
            <a:r>
              <a:rPr lang="en-US" sz="1700" dirty="0"/>
              <a:t> sense in whatever it was I had done wrong.  I knew he didn’t mean it,.. except for the times when he did!</a:t>
            </a:r>
          </a:p>
        </p:txBody>
      </p:sp>
      <p:pic>
        <p:nvPicPr>
          <p:cNvPr id="7" name="Picture 6">
            <a:extLst>
              <a:ext uri="{FF2B5EF4-FFF2-40B4-BE49-F238E27FC236}">
                <a16:creationId xmlns:a16="http://schemas.microsoft.com/office/drawing/2014/main" id="{8375FD5D-C0A3-2B4A-872C-84F86648E74A}"/>
              </a:ext>
            </a:extLst>
          </p:cNvPr>
          <p:cNvPicPr>
            <a:picLocks noChangeAspect="1"/>
          </p:cNvPicPr>
          <p:nvPr/>
        </p:nvPicPr>
        <p:blipFill>
          <a:blip r:embed="rId2"/>
          <a:stretch>
            <a:fillRect/>
          </a:stretch>
        </p:blipFill>
        <p:spPr>
          <a:xfrm>
            <a:off x="10112187" y="301238"/>
            <a:ext cx="1986885" cy="1954474"/>
          </a:xfrm>
          <a:prstGeom prst="rect">
            <a:avLst/>
          </a:prstGeom>
        </p:spPr>
      </p:pic>
      <p:sp>
        <p:nvSpPr>
          <p:cNvPr id="4" name="Slide Number Placeholder 3">
            <a:extLst>
              <a:ext uri="{FF2B5EF4-FFF2-40B4-BE49-F238E27FC236}">
                <a16:creationId xmlns:a16="http://schemas.microsoft.com/office/drawing/2014/main" id="{4664099E-25C5-4944-A63C-E65460B9ADDA}"/>
              </a:ext>
            </a:extLst>
          </p:cNvPr>
          <p:cNvSpPr>
            <a:spLocks noGrp="1"/>
          </p:cNvSpPr>
          <p:nvPr>
            <p:ph type="sldNum" sz="quarter" idx="12"/>
          </p:nvPr>
        </p:nvSpPr>
        <p:spPr>
          <a:xfrm>
            <a:off x="11863754" y="6447692"/>
            <a:ext cx="328246" cy="562708"/>
          </a:xfrm>
        </p:spPr>
        <p:txBody>
          <a:bodyPr/>
          <a:lstStyle/>
          <a:p>
            <a:fld id="{BB7FCEA8-DA0D-D540-8C7E-5D7813C9B4FE}" type="slidenum">
              <a:rPr lang="en-US" smtClean="0"/>
              <a:t>3</a:t>
            </a:fld>
            <a:endParaRPr lang="en-US" dirty="0"/>
          </a:p>
        </p:txBody>
      </p:sp>
    </p:spTree>
    <p:extLst>
      <p:ext uri="{BB962C8B-B14F-4D97-AF65-F5344CB8AC3E}">
        <p14:creationId xmlns:p14="http://schemas.microsoft.com/office/powerpoint/2010/main" val="1559794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7619A-91EC-CD4A-9A14-C0DE65719F66}"/>
              </a:ext>
            </a:extLst>
          </p:cNvPr>
          <p:cNvSpPr>
            <a:spLocks noGrp="1"/>
          </p:cNvSpPr>
          <p:nvPr>
            <p:ph type="title"/>
          </p:nvPr>
        </p:nvSpPr>
        <p:spPr>
          <a:xfrm>
            <a:off x="838200" y="-164386"/>
            <a:ext cx="10515600" cy="7192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8709BD66-22D0-D948-9F0D-A03D8CBC0B29}"/>
              </a:ext>
            </a:extLst>
          </p:cNvPr>
          <p:cNvSpPr>
            <a:spLocks noGrp="1"/>
          </p:cNvSpPr>
          <p:nvPr>
            <p:ph idx="1"/>
          </p:nvPr>
        </p:nvSpPr>
        <p:spPr>
          <a:xfrm>
            <a:off x="0" y="0"/>
            <a:ext cx="12192000" cy="6858000"/>
          </a:xfrm>
        </p:spPr>
        <p:txBody>
          <a:bodyPr>
            <a:noAutofit/>
          </a:bodyPr>
          <a:lstStyle/>
          <a:p>
            <a:pPr marL="0" indent="0">
              <a:buNone/>
            </a:pPr>
            <a:r>
              <a:rPr lang="en-US" sz="1550" dirty="0"/>
              <a:t>~We need to have the common sense to know when our house is does not have its share of the rare and beautiful treasures of life, and to want better for ourselves and those we love, and to do the right things that will gain those things and secure them!   				 </a:t>
            </a:r>
            <a:r>
              <a:rPr lang="en-US" sz="1550" b="1" dirty="0"/>
              <a:t>Vs. 5 </a:t>
            </a:r>
            <a:r>
              <a:rPr lang="en-US" sz="1550" dirty="0"/>
              <a:t>indicates that wisdom is also “</a:t>
            </a:r>
            <a:r>
              <a:rPr lang="en-US" sz="1550" b="1" i="1" dirty="0"/>
              <a:t>power</a:t>
            </a:r>
            <a:r>
              <a:rPr lang="en-US" sz="1550" dirty="0"/>
              <a:t>” and </a:t>
            </a:r>
            <a:r>
              <a:rPr lang="en-US" sz="1550" b="1" dirty="0"/>
              <a:t>“strength</a:t>
            </a:r>
            <a:r>
              <a:rPr lang="en-US" sz="1550" dirty="0"/>
              <a:t>”!  In strength of knowledge, combined with the 				 wisdom to use it to it’s best advantage, we are at a great advantage in life. The wisdom of this world is only 				 speculative. Someone dreams it up and then it must be experimented with, because of its speculative and 				 temporal nature.  The inventor thinks it will work for this reason or that, but then, when implemented, it 				 will either work or fail.  No one really knows in real life if it will work!  if we are experimenting, for instance, 				 with our children’s discipline, for example, and going with time-outs, and verbal scolding, or with the school 				 of thought that children should be unfettered by our adult inhibitions and morals, and just allowed to be 				 themselves – well – if that doesn’t work, it will be too late by the time you realize you’ve made a mistake and are creating a problem child, or even a monster!  There are no do-overs in child-rearing!  But if a person trusts the scriptures, it is NOT experimental!  If is says that corporeal punishment is important in teaching a child how to live and exercise self-restraint, then that is something you can rely upon!</a:t>
            </a:r>
            <a:r>
              <a:rPr lang="en-US" sz="1550" b="1" dirty="0"/>
              <a:t>  </a:t>
            </a:r>
            <a:r>
              <a:rPr lang="en-US" sz="1550" dirty="0"/>
              <a:t>If it is administered justly and wisely - in the right spirit, and in the right proportion, </a:t>
            </a:r>
            <a:r>
              <a:rPr lang="en-US" sz="1550" b="1" i="1" dirty="0"/>
              <a:t>it will</a:t>
            </a:r>
            <a:r>
              <a:rPr lang="en-US" sz="1550" dirty="0"/>
              <a:t> </a:t>
            </a:r>
            <a:r>
              <a:rPr lang="en-US" sz="1550" b="1" i="1" dirty="0"/>
              <a:t>work</a:t>
            </a:r>
            <a:r>
              <a:rPr lang="en-US" sz="1550" dirty="0"/>
              <a:t>!  It will not teach a child violence, but the opposite!  It will teach them what is true to life – that in this life there is power and authority higher than our own, and that it is painful to fight against authority with belligerence and rebellion!  That it is not worth the cost!  It teaches the child that they are not gods!  They are not as powerful as they wish, and that they must come to grips with that – or else!  And it works too!  I think that Solomon should have administered far more punishment to the royal posteriors of his sons than he actually did, and he would have had far better results.  That’s is just the beginning of practical biblical principles.  			</a:t>
            </a:r>
            <a:r>
              <a:rPr lang="en-US" sz="1550"/>
              <a:t> 		 ~</a:t>
            </a:r>
            <a:r>
              <a:rPr lang="en-US" sz="1550" dirty="0"/>
              <a:t>Lets take the principle of forgiveness – Jesus told us how important it is.  He even warned that to </a:t>
            </a:r>
            <a:r>
              <a:rPr lang="en-US" sz="1550" b="1" i="1" dirty="0"/>
              <a:t>not</a:t>
            </a:r>
            <a:r>
              <a:rPr lang="en-US" sz="1550" dirty="0"/>
              <a:t> forgive is a sin that will earn us a place in hell, because we would be practicing a justice that is more severe than God’s.  The apostle John said, under the guidance of the Spirit of God, that if we confess the sins (that, ultimately, we have committed against </a:t>
            </a:r>
            <a:r>
              <a:rPr lang="en-US" sz="1550" b="1" i="1" dirty="0"/>
              <a:t>Him)</a:t>
            </a:r>
            <a:r>
              <a:rPr lang="en-US" sz="1550" dirty="0"/>
              <a:t>, He will be faithful and just to forgive those sins!  So then, how can we not forgive someone, especially someone who asks for forgiveness?!  And how many times do we forgive the same person?  Well, as God keeps on forgiving our sins against Him, we go on forgiving someone else’s against us!  God knows how devastating unforgiveness is to a person’s soul!  It can, and will, </a:t>
            </a:r>
            <a:r>
              <a:rPr lang="en-US" sz="1550" b="1" dirty="0"/>
              <a:t>warp</a:t>
            </a:r>
            <a:r>
              <a:rPr lang="en-US" sz="1550" dirty="0"/>
              <a:t>, and </a:t>
            </a:r>
            <a:r>
              <a:rPr lang="en-US" sz="1550" b="1" dirty="0"/>
              <a:t>twist</a:t>
            </a:r>
            <a:r>
              <a:rPr lang="en-US" sz="1550" dirty="0"/>
              <a:t>, and </a:t>
            </a:r>
            <a:r>
              <a:rPr lang="en-US" sz="1550" b="1" dirty="0"/>
              <a:t>contort</a:t>
            </a:r>
            <a:r>
              <a:rPr lang="en-US" sz="1550" dirty="0"/>
              <a:t> our soul into an ugly, sorry-looking mess!  And then we will surely be the downfall of others as we infect them with our disease which is unforgiveness/bitterness – and Jesus said that it is better if a millstone was hung around our neck and we were cast into the sea, than to be the cause anyone falling into sin!  </a:t>
            </a:r>
            <a:r>
              <a:rPr lang="en-US" sz="1550" b="1" dirty="0"/>
              <a:t>[24:13,14]  										 </a:t>
            </a:r>
            <a:r>
              <a:rPr lang="en-US" sz="1550" dirty="0"/>
              <a:t>~The Bible is full of important truths and practical pointers that are no speculation!  These are timeless, solid, and absolute, because they come from heaven, directly from the Eternal Creator who knows these things, and in kindness has shared them with us!  They are intended by Him to build for us a solid, God-honoring life, filled with the rare and beautiful treasures that make life the </a:t>
            </a:r>
            <a:r>
              <a:rPr lang="en-US" sz="1550" b="1" i="1" dirty="0"/>
              <a:t>best</a:t>
            </a:r>
            <a:r>
              <a:rPr lang="en-US" sz="1550" dirty="0"/>
              <a:t> life, filled with the most important and fulfilling things in life – important, legacy building things, that give us a sense that we have won the lottery in life – that we have been enriched!  These are gifts that affirm His goodness to us!  As you read the scripture, go looking for these treasures!  Add them to your understanding of what constitutes real life!  Honor God by letting Him recreate you, teaching you how to love your loved ones best, how to give grace and live </a:t>
            </a:r>
            <a:r>
              <a:rPr lang="en-US" sz="1550" b="1" i="1" dirty="0"/>
              <a:t>grace</a:t>
            </a:r>
            <a:r>
              <a:rPr lang="en-US" sz="1550" dirty="0"/>
              <a:t>fully, how to be at peace in our own mind and with others, what real kindness and generosity looks like, how faithfulness is hardest of all but most important!</a:t>
            </a:r>
          </a:p>
        </p:txBody>
      </p:sp>
      <p:pic>
        <p:nvPicPr>
          <p:cNvPr id="5" name="Picture 4">
            <a:extLst>
              <a:ext uri="{FF2B5EF4-FFF2-40B4-BE49-F238E27FC236}">
                <a16:creationId xmlns:a16="http://schemas.microsoft.com/office/drawing/2014/main" id="{88B8331F-4194-5A40-8CDF-3A50CB580356}"/>
              </a:ext>
            </a:extLst>
          </p:cNvPr>
          <p:cNvPicPr>
            <a:picLocks noChangeAspect="1"/>
          </p:cNvPicPr>
          <p:nvPr/>
        </p:nvPicPr>
        <p:blipFill>
          <a:blip r:embed="rId2"/>
          <a:stretch>
            <a:fillRect/>
          </a:stretch>
        </p:blipFill>
        <p:spPr>
          <a:xfrm>
            <a:off x="8670663" y="274022"/>
            <a:ext cx="3429671" cy="1676400"/>
          </a:xfrm>
          <a:prstGeom prst="rect">
            <a:avLst/>
          </a:prstGeom>
        </p:spPr>
      </p:pic>
      <p:sp>
        <p:nvSpPr>
          <p:cNvPr id="8" name="Slide Number Placeholder 7">
            <a:extLst>
              <a:ext uri="{FF2B5EF4-FFF2-40B4-BE49-F238E27FC236}">
                <a16:creationId xmlns:a16="http://schemas.microsoft.com/office/drawing/2014/main" id="{84BBC413-E8ED-DF4D-96DA-52B9B116288A}"/>
              </a:ext>
            </a:extLst>
          </p:cNvPr>
          <p:cNvSpPr>
            <a:spLocks noGrp="1"/>
          </p:cNvSpPr>
          <p:nvPr>
            <p:ph type="sldNum" sz="quarter" idx="12"/>
          </p:nvPr>
        </p:nvSpPr>
        <p:spPr>
          <a:xfrm>
            <a:off x="11758108" y="6356350"/>
            <a:ext cx="342226" cy="365125"/>
          </a:xfrm>
        </p:spPr>
        <p:txBody>
          <a:bodyPr/>
          <a:lstStyle/>
          <a:p>
            <a:fld id="{BB7FCEA8-DA0D-D540-8C7E-5D7813C9B4FE}" type="slidenum">
              <a:rPr lang="en-US" smtClean="0"/>
              <a:t>4</a:t>
            </a:fld>
            <a:endParaRPr lang="en-US" dirty="0"/>
          </a:p>
        </p:txBody>
      </p:sp>
    </p:spTree>
    <p:extLst>
      <p:ext uri="{BB962C8B-B14F-4D97-AF65-F5344CB8AC3E}">
        <p14:creationId xmlns:p14="http://schemas.microsoft.com/office/powerpoint/2010/main" val="3086938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5020</TotalTime>
  <Words>178</Words>
  <Application>Microsoft Macintosh PowerPoint</Application>
  <PresentationFormat>Widescreen</PresentationFormat>
  <Paragraphs>15</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Microsoft Office User</dc:creator>
  <cp:lastModifiedBy>Microsoft Office User</cp:lastModifiedBy>
  <cp:revision>47</cp:revision>
  <dcterms:created xsi:type="dcterms:W3CDTF">2025-10-09T02:02:38Z</dcterms:created>
  <dcterms:modified xsi:type="dcterms:W3CDTF">2025-10-12T13:54:04Z</dcterms:modified>
</cp:coreProperties>
</file>