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76" r:id="rId2"/>
    <p:sldId id="277" r:id="rId3"/>
    <p:sldId id="278" r:id="rId4"/>
    <p:sldId id="27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29"/>
    <p:restoredTop sz="96341"/>
  </p:normalViewPr>
  <p:slideViewPr>
    <p:cSldViewPr snapToGrid="0" snapToObjects="1">
      <p:cViewPr>
        <p:scale>
          <a:sx n="105" d="100"/>
          <a:sy n="105" d="100"/>
        </p:scale>
        <p:origin x="1120" y="6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10BACB-1F5E-0A43-A0ED-A7E95B44A1F9}" type="datetimeFigureOut">
              <a:rPr lang="en-US" smtClean="0"/>
              <a:t>10/19/25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211046-AABB-044E-B830-B23DE9079D62}" type="slidenum">
              <a:rPr lang="en-US" smtClean="0"/>
              <a:t>‹#›</a:t>
            </a:fld>
            <a:endParaRPr lang="en-US"/>
          </a:p>
        </p:txBody>
      </p:sp>
    </p:spTree>
    <p:extLst>
      <p:ext uri="{BB962C8B-B14F-4D97-AF65-F5344CB8AC3E}">
        <p14:creationId xmlns:p14="http://schemas.microsoft.com/office/powerpoint/2010/main" val="471329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FCDB2-BCDC-714F-AAAD-35D02F161F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644411-D50F-704A-9D12-BC27789D1A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0A8DA2-980F-0B4C-966A-4089619D064B}"/>
              </a:ext>
            </a:extLst>
          </p:cNvPr>
          <p:cNvSpPr>
            <a:spLocks noGrp="1"/>
          </p:cNvSpPr>
          <p:nvPr>
            <p:ph type="dt" sz="half" idx="10"/>
          </p:nvPr>
        </p:nvSpPr>
        <p:spPr/>
        <p:txBody>
          <a:bodyPr/>
          <a:lstStyle/>
          <a:p>
            <a:fld id="{80CBF98D-FC2E-4D4B-AC4D-CA80010C0B49}" type="datetime1">
              <a:rPr lang="en-US" smtClean="0"/>
              <a:t>10/19/25</a:t>
            </a:fld>
            <a:endParaRPr lang="en-US" dirty="0"/>
          </a:p>
        </p:txBody>
      </p:sp>
      <p:sp>
        <p:nvSpPr>
          <p:cNvPr id="5" name="Footer Placeholder 4">
            <a:extLst>
              <a:ext uri="{FF2B5EF4-FFF2-40B4-BE49-F238E27FC236}">
                <a16:creationId xmlns:a16="http://schemas.microsoft.com/office/drawing/2014/main" id="{9B12C186-84A4-1247-837A-9CD14B3BC8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D6F240-84D1-0A4E-A172-2C6E7DDCDCD6}"/>
              </a:ext>
            </a:extLst>
          </p:cNvPr>
          <p:cNvSpPr>
            <a:spLocks noGrp="1"/>
          </p:cNvSpPr>
          <p:nvPr>
            <p:ph type="sldNum" sz="quarter" idx="12"/>
          </p:nvPr>
        </p:nvSpPr>
        <p:spPr/>
        <p:txBody>
          <a:bodyPr/>
          <a:lstStyle/>
          <a:p>
            <a:fld id="{AD8A46A9-0E63-C542-9E00-E8B1E07F1665}" type="slidenum">
              <a:rPr lang="en-US" smtClean="0"/>
              <a:t>‹#›</a:t>
            </a:fld>
            <a:endParaRPr lang="en-US" dirty="0"/>
          </a:p>
        </p:txBody>
      </p:sp>
    </p:spTree>
    <p:extLst>
      <p:ext uri="{BB962C8B-B14F-4D97-AF65-F5344CB8AC3E}">
        <p14:creationId xmlns:p14="http://schemas.microsoft.com/office/powerpoint/2010/main" val="3067054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A5AF3-2596-7444-8F10-EDB335C0D8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A9DB75-450D-674F-9832-7F0B7DD0CA9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A71FBA-4F87-B64B-ABB1-5AAE8F4DA2DE}"/>
              </a:ext>
            </a:extLst>
          </p:cNvPr>
          <p:cNvSpPr>
            <a:spLocks noGrp="1"/>
          </p:cNvSpPr>
          <p:nvPr>
            <p:ph type="dt" sz="half" idx="10"/>
          </p:nvPr>
        </p:nvSpPr>
        <p:spPr/>
        <p:txBody>
          <a:bodyPr/>
          <a:lstStyle/>
          <a:p>
            <a:fld id="{6545BB49-5FA5-F64D-905F-688881BC7208}" type="datetime1">
              <a:rPr lang="en-US" smtClean="0"/>
              <a:t>10/19/25</a:t>
            </a:fld>
            <a:endParaRPr lang="en-US" dirty="0"/>
          </a:p>
        </p:txBody>
      </p:sp>
      <p:sp>
        <p:nvSpPr>
          <p:cNvPr id="5" name="Footer Placeholder 4">
            <a:extLst>
              <a:ext uri="{FF2B5EF4-FFF2-40B4-BE49-F238E27FC236}">
                <a16:creationId xmlns:a16="http://schemas.microsoft.com/office/drawing/2014/main" id="{0F6EC48B-F16A-6049-A158-6396991338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3E2FA12-D819-A548-8128-30ADC5C7F97F}"/>
              </a:ext>
            </a:extLst>
          </p:cNvPr>
          <p:cNvSpPr>
            <a:spLocks noGrp="1"/>
          </p:cNvSpPr>
          <p:nvPr>
            <p:ph type="sldNum" sz="quarter" idx="12"/>
          </p:nvPr>
        </p:nvSpPr>
        <p:spPr/>
        <p:txBody>
          <a:bodyPr/>
          <a:lstStyle/>
          <a:p>
            <a:fld id="{AD8A46A9-0E63-C542-9E00-E8B1E07F1665}" type="slidenum">
              <a:rPr lang="en-US" smtClean="0"/>
              <a:t>‹#›</a:t>
            </a:fld>
            <a:endParaRPr lang="en-US" dirty="0"/>
          </a:p>
        </p:txBody>
      </p:sp>
    </p:spTree>
    <p:extLst>
      <p:ext uri="{BB962C8B-B14F-4D97-AF65-F5344CB8AC3E}">
        <p14:creationId xmlns:p14="http://schemas.microsoft.com/office/powerpoint/2010/main" val="2805438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597E9B-FA6F-5143-9808-C48BFBBAE6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C5CE1E-B1C4-AD4F-B37A-D898E8801E6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5040E7-09D7-C846-A293-ED1DD8F5C6B1}"/>
              </a:ext>
            </a:extLst>
          </p:cNvPr>
          <p:cNvSpPr>
            <a:spLocks noGrp="1"/>
          </p:cNvSpPr>
          <p:nvPr>
            <p:ph type="dt" sz="half" idx="10"/>
          </p:nvPr>
        </p:nvSpPr>
        <p:spPr/>
        <p:txBody>
          <a:bodyPr/>
          <a:lstStyle/>
          <a:p>
            <a:fld id="{9CAA1F06-6E5A-0047-87F8-31979F5A1677}" type="datetime1">
              <a:rPr lang="en-US" smtClean="0"/>
              <a:t>10/19/25</a:t>
            </a:fld>
            <a:endParaRPr lang="en-US" dirty="0"/>
          </a:p>
        </p:txBody>
      </p:sp>
      <p:sp>
        <p:nvSpPr>
          <p:cNvPr id="5" name="Footer Placeholder 4">
            <a:extLst>
              <a:ext uri="{FF2B5EF4-FFF2-40B4-BE49-F238E27FC236}">
                <a16:creationId xmlns:a16="http://schemas.microsoft.com/office/drawing/2014/main" id="{4D0FEAD7-0036-CA42-B655-5A72B18BF5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DBE8F7-326C-4942-BD9A-EEFC2BD8BE4D}"/>
              </a:ext>
            </a:extLst>
          </p:cNvPr>
          <p:cNvSpPr>
            <a:spLocks noGrp="1"/>
          </p:cNvSpPr>
          <p:nvPr>
            <p:ph type="sldNum" sz="quarter" idx="12"/>
          </p:nvPr>
        </p:nvSpPr>
        <p:spPr/>
        <p:txBody>
          <a:bodyPr/>
          <a:lstStyle/>
          <a:p>
            <a:fld id="{AD8A46A9-0E63-C542-9E00-E8B1E07F1665}" type="slidenum">
              <a:rPr lang="en-US" smtClean="0"/>
              <a:t>‹#›</a:t>
            </a:fld>
            <a:endParaRPr lang="en-US" dirty="0"/>
          </a:p>
        </p:txBody>
      </p:sp>
    </p:spTree>
    <p:extLst>
      <p:ext uri="{BB962C8B-B14F-4D97-AF65-F5344CB8AC3E}">
        <p14:creationId xmlns:p14="http://schemas.microsoft.com/office/powerpoint/2010/main" val="2877071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A157A-4E9F-6B48-91CA-DD774D8016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41DB44-E3AF-0A45-A55D-FE315625980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B85633-0E09-8346-AC4C-6D2484EE576E}"/>
              </a:ext>
            </a:extLst>
          </p:cNvPr>
          <p:cNvSpPr>
            <a:spLocks noGrp="1"/>
          </p:cNvSpPr>
          <p:nvPr>
            <p:ph type="dt" sz="half" idx="10"/>
          </p:nvPr>
        </p:nvSpPr>
        <p:spPr/>
        <p:txBody>
          <a:bodyPr/>
          <a:lstStyle/>
          <a:p>
            <a:fld id="{D572420F-CD7A-3A4F-9D16-A7E0DC3EDC8B}" type="datetime1">
              <a:rPr lang="en-US" smtClean="0"/>
              <a:t>10/19/25</a:t>
            </a:fld>
            <a:endParaRPr lang="en-US" dirty="0"/>
          </a:p>
        </p:txBody>
      </p:sp>
      <p:sp>
        <p:nvSpPr>
          <p:cNvPr id="5" name="Footer Placeholder 4">
            <a:extLst>
              <a:ext uri="{FF2B5EF4-FFF2-40B4-BE49-F238E27FC236}">
                <a16:creationId xmlns:a16="http://schemas.microsoft.com/office/drawing/2014/main" id="{BD082DC2-8DBE-E849-8033-44713A75D55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2A488A9-4938-6345-AB50-517FBE776259}"/>
              </a:ext>
            </a:extLst>
          </p:cNvPr>
          <p:cNvSpPr>
            <a:spLocks noGrp="1"/>
          </p:cNvSpPr>
          <p:nvPr>
            <p:ph type="sldNum" sz="quarter" idx="12"/>
          </p:nvPr>
        </p:nvSpPr>
        <p:spPr/>
        <p:txBody>
          <a:bodyPr/>
          <a:lstStyle/>
          <a:p>
            <a:fld id="{AD8A46A9-0E63-C542-9E00-E8B1E07F1665}" type="slidenum">
              <a:rPr lang="en-US" smtClean="0"/>
              <a:t>‹#›</a:t>
            </a:fld>
            <a:endParaRPr lang="en-US" dirty="0"/>
          </a:p>
        </p:txBody>
      </p:sp>
    </p:spTree>
    <p:extLst>
      <p:ext uri="{BB962C8B-B14F-4D97-AF65-F5344CB8AC3E}">
        <p14:creationId xmlns:p14="http://schemas.microsoft.com/office/powerpoint/2010/main" val="889745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06432-3A7D-9B4D-A93D-FF04E54F49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A77FE3D-A570-984A-828B-3BAE57BF40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48762C1-8F1C-3945-8CA8-387DA34E51D6}"/>
              </a:ext>
            </a:extLst>
          </p:cNvPr>
          <p:cNvSpPr>
            <a:spLocks noGrp="1"/>
          </p:cNvSpPr>
          <p:nvPr>
            <p:ph type="dt" sz="half" idx="10"/>
          </p:nvPr>
        </p:nvSpPr>
        <p:spPr/>
        <p:txBody>
          <a:bodyPr/>
          <a:lstStyle/>
          <a:p>
            <a:fld id="{1F178215-4F08-4D4C-A59A-E9925FC5E2D4}" type="datetime1">
              <a:rPr lang="en-US" smtClean="0"/>
              <a:t>10/19/25</a:t>
            </a:fld>
            <a:endParaRPr lang="en-US" dirty="0"/>
          </a:p>
        </p:txBody>
      </p:sp>
      <p:sp>
        <p:nvSpPr>
          <p:cNvPr id="5" name="Footer Placeholder 4">
            <a:extLst>
              <a:ext uri="{FF2B5EF4-FFF2-40B4-BE49-F238E27FC236}">
                <a16:creationId xmlns:a16="http://schemas.microsoft.com/office/drawing/2014/main" id="{57A099CB-2966-D54E-880A-8E55671F71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4CCAE49-1F66-2E46-8AC4-893B351B4B25}"/>
              </a:ext>
            </a:extLst>
          </p:cNvPr>
          <p:cNvSpPr>
            <a:spLocks noGrp="1"/>
          </p:cNvSpPr>
          <p:nvPr>
            <p:ph type="sldNum" sz="quarter" idx="12"/>
          </p:nvPr>
        </p:nvSpPr>
        <p:spPr/>
        <p:txBody>
          <a:bodyPr/>
          <a:lstStyle/>
          <a:p>
            <a:fld id="{AD8A46A9-0E63-C542-9E00-E8B1E07F1665}" type="slidenum">
              <a:rPr lang="en-US" smtClean="0"/>
              <a:t>‹#›</a:t>
            </a:fld>
            <a:endParaRPr lang="en-US" dirty="0"/>
          </a:p>
        </p:txBody>
      </p:sp>
    </p:spTree>
    <p:extLst>
      <p:ext uri="{BB962C8B-B14F-4D97-AF65-F5344CB8AC3E}">
        <p14:creationId xmlns:p14="http://schemas.microsoft.com/office/powerpoint/2010/main" val="2853139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DF7CC-6CEF-4E43-B1CC-10F8CD1E0F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630547-9942-8746-A2FC-8873E0C14B4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1E7663-8C92-1441-AD40-5230564A402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54EFF9-8EA9-0D4B-A1CB-236779498C16}"/>
              </a:ext>
            </a:extLst>
          </p:cNvPr>
          <p:cNvSpPr>
            <a:spLocks noGrp="1"/>
          </p:cNvSpPr>
          <p:nvPr>
            <p:ph type="dt" sz="half" idx="10"/>
          </p:nvPr>
        </p:nvSpPr>
        <p:spPr/>
        <p:txBody>
          <a:bodyPr/>
          <a:lstStyle/>
          <a:p>
            <a:fld id="{F25A500E-EBF1-AE49-81BA-61015B2D0088}" type="datetime1">
              <a:rPr lang="en-US" smtClean="0"/>
              <a:t>10/19/25</a:t>
            </a:fld>
            <a:endParaRPr lang="en-US" dirty="0"/>
          </a:p>
        </p:txBody>
      </p:sp>
      <p:sp>
        <p:nvSpPr>
          <p:cNvPr id="6" name="Footer Placeholder 5">
            <a:extLst>
              <a:ext uri="{FF2B5EF4-FFF2-40B4-BE49-F238E27FC236}">
                <a16:creationId xmlns:a16="http://schemas.microsoft.com/office/drawing/2014/main" id="{18430A63-CCE7-344B-A452-FA1F5C41D43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AAC09C8-9E1C-FF49-8D7F-C40C5AD707A1}"/>
              </a:ext>
            </a:extLst>
          </p:cNvPr>
          <p:cNvSpPr>
            <a:spLocks noGrp="1"/>
          </p:cNvSpPr>
          <p:nvPr>
            <p:ph type="sldNum" sz="quarter" idx="12"/>
          </p:nvPr>
        </p:nvSpPr>
        <p:spPr/>
        <p:txBody>
          <a:bodyPr/>
          <a:lstStyle/>
          <a:p>
            <a:fld id="{AD8A46A9-0E63-C542-9E00-E8B1E07F1665}" type="slidenum">
              <a:rPr lang="en-US" smtClean="0"/>
              <a:t>‹#›</a:t>
            </a:fld>
            <a:endParaRPr lang="en-US" dirty="0"/>
          </a:p>
        </p:txBody>
      </p:sp>
    </p:spTree>
    <p:extLst>
      <p:ext uri="{BB962C8B-B14F-4D97-AF65-F5344CB8AC3E}">
        <p14:creationId xmlns:p14="http://schemas.microsoft.com/office/powerpoint/2010/main" val="2151607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06DDB-3A2E-6147-AFBD-4C65FFEC7D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C7E6F8-2314-F64B-A690-1CEA163BBF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FFC2AB9-7594-8948-BA96-3B1426A30C1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A13FC1-6224-104F-A93A-300FFC7695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512BB91-9B99-5D4C-9CD7-33CAA26EB39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2BE25B-FD60-D742-88EB-C1674297933C}"/>
              </a:ext>
            </a:extLst>
          </p:cNvPr>
          <p:cNvSpPr>
            <a:spLocks noGrp="1"/>
          </p:cNvSpPr>
          <p:nvPr>
            <p:ph type="dt" sz="half" idx="10"/>
          </p:nvPr>
        </p:nvSpPr>
        <p:spPr/>
        <p:txBody>
          <a:bodyPr/>
          <a:lstStyle/>
          <a:p>
            <a:fld id="{51E66200-0D34-5D48-935D-68A284443774}" type="datetime1">
              <a:rPr lang="en-US" smtClean="0"/>
              <a:t>10/19/25</a:t>
            </a:fld>
            <a:endParaRPr lang="en-US" dirty="0"/>
          </a:p>
        </p:txBody>
      </p:sp>
      <p:sp>
        <p:nvSpPr>
          <p:cNvPr id="8" name="Footer Placeholder 7">
            <a:extLst>
              <a:ext uri="{FF2B5EF4-FFF2-40B4-BE49-F238E27FC236}">
                <a16:creationId xmlns:a16="http://schemas.microsoft.com/office/drawing/2014/main" id="{859F37CC-EA5B-714A-9887-57FB50CE9A8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43049BA-4A2F-DA46-8A8A-C2DB99824F7E}"/>
              </a:ext>
            </a:extLst>
          </p:cNvPr>
          <p:cNvSpPr>
            <a:spLocks noGrp="1"/>
          </p:cNvSpPr>
          <p:nvPr>
            <p:ph type="sldNum" sz="quarter" idx="12"/>
          </p:nvPr>
        </p:nvSpPr>
        <p:spPr/>
        <p:txBody>
          <a:bodyPr/>
          <a:lstStyle/>
          <a:p>
            <a:fld id="{AD8A46A9-0E63-C542-9E00-E8B1E07F1665}" type="slidenum">
              <a:rPr lang="en-US" smtClean="0"/>
              <a:t>‹#›</a:t>
            </a:fld>
            <a:endParaRPr lang="en-US" dirty="0"/>
          </a:p>
        </p:txBody>
      </p:sp>
    </p:spTree>
    <p:extLst>
      <p:ext uri="{BB962C8B-B14F-4D97-AF65-F5344CB8AC3E}">
        <p14:creationId xmlns:p14="http://schemas.microsoft.com/office/powerpoint/2010/main" val="2594749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D95D0-F6BB-B34C-99D4-10F933F49C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60CBFC-4759-0343-BB5A-DA99DCD75A96}"/>
              </a:ext>
            </a:extLst>
          </p:cNvPr>
          <p:cNvSpPr>
            <a:spLocks noGrp="1"/>
          </p:cNvSpPr>
          <p:nvPr>
            <p:ph type="dt" sz="half" idx="10"/>
          </p:nvPr>
        </p:nvSpPr>
        <p:spPr/>
        <p:txBody>
          <a:bodyPr/>
          <a:lstStyle/>
          <a:p>
            <a:fld id="{1A9A303B-A317-224F-B012-3BC1235330A7}" type="datetime1">
              <a:rPr lang="en-US" smtClean="0"/>
              <a:t>10/19/25</a:t>
            </a:fld>
            <a:endParaRPr lang="en-US" dirty="0"/>
          </a:p>
        </p:txBody>
      </p:sp>
      <p:sp>
        <p:nvSpPr>
          <p:cNvPr id="4" name="Footer Placeholder 3">
            <a:extLst>
              <a:ext uri="{FF2B5EF4-FFF2-40B4-BE49-F238E27FC236}">
                <a16:creationId xmlns:a16="http://schemas.microsoft.com/office/drawing/2014/main" id="{6F789E40-447E-D947-908C-D3C091F3388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629B811-9489-564A-B475-969FF9DFC97D}"/>
              </a:ext>
            </a:extLst>
          </p:cNvPr>
          <p:cNvSpPr>
            <a:spLocks noGrp="1"/>
          </p:cNvSpPr>
          <p:nvPr>
            <p:ph type="sldNum" sz="quarter" idx="12"/>
          </p:nvPr>
        </p:nvSpPr>
        <p:spPr/>
        <p:txBody>
          <a:bodyPr/>
          <a:lstStyle/>
          <a:p>
            <a:fld id="{AD8A46A9-0E63-C542-9E00-E8B1E07F1665}" type="slidenum">
              <a:rPr lang="en-US" smtClean="0"/>
              <a:t>‹#›</a:t>
            </a:fld>
            <a:endParaRPr lang="en-US" dirty="0"/>
          </a:p>
        </p:txBody>
      </p:sp>
    </p:spTree>
    <p:extLst>
      <p:ext uri="{BB962C8B-B14F-4D97-AF65-F5344CB8AC3E}">
        <p14:creationId xmlns:p14="http://schemas.microsoft.com/office/powerpoint/2010/main" val="2844180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48AE72-BD29-4440-A231-4F7250193D2E}"/>
              </a:ext>
            </a:extLst>
          </p:cNvPr>
          <p:cNvSpPr>
            <a:spLocks noGrp="1"/>
          </p:cNvSpPr>
          <p:nvPr>
            <p:ph type="dt" sz="half" idx="10"/>
          </p:nvPr>
        </p:nvSpPr>
        <p:spPr/>
        <p:txBody>
          <a:bodyPr/>
          <a:lstStyle/>
          <a:p>
            <a:fld id="{A49244EF-6ABA-E148-A6F0-B1F98401AF5A}" type="datetime1">
              <a:rPr lang="en-US" smtClean="0"/>
              <a:t>10/19/25</a:t>
            </a:fld>
            <a:endParaRPr lang="en-US" dirty="0"/>
          </a:p>
        </p:txBody>
      </p:sp>
      <p:sp>
        <p:nvSpPr>
          <p:cNvPr id="3" name="Footer Placeholder 2">
            <a:extLst>
              <a:ext uri="{FF2B5EF4-FFF2-40B4-BE49-F238E27FC236}">
                <a16:creationId xmlns:a16="http://schemas.microsoft.com/office/drawing/2014/main" id="{06DE51E7-86B4-0C4A-A172-0FCD512AC7A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9B0BDDB-ECA7-B94D-9564-25A55D771252}"/>
              </a:ext>
            </a:extLst>
          </p:cNvPr>
          <p:cNvSpPr>
            <a:spLocks noGrp="1"/>
          </p:cNvSpPr>
          <p:nvPr>
            <p:ph type="sldNum" sz="quarter" idx="12"/>
          </p:nvPr>
        </p:nvSpPr>
        <p:spPr/>
        <p:txBody>
          <a:bodyPr/>
          <a:lstStyle/>
          <a:p>
            <a:fld id="{AD8A46A9-0E63-C542-9E00-E8B1E07F1665}" type="slidenum">
              <a:rPr lang="en-US" smtClean="0"/>
              <a:t>‹#›</a:t>
            </a:fld>
            <a:endParaRPr lang="en-US" dirty="0"/>
          </a:p>
        </p:txBody>
      </p:sp>
    </p:spTree>
    <p:extLst>
      <p:ext uri="{BB962C8B-B14F-4D97-AF65-F5344CB8AC3E}">
        <p14:creationId xmlns:p14="http://schemas.microsoft.com/office/powerpoint/2010/main" val="3310370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C41F4-7805-DC47-A84D-9544CA54E2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4D04F7-732F-4549-B35C-4D507918CB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89ADB6-E25D-E549-9070-E3DF11410D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863F42B-F026-6845-8A10-ACB470DCE7BF}"/>
              </a:ext>
            </a:extLst>
          </p:cNvPr>
          <p:cNvSpPr>
            <a:spLocks noGrp="1"/>
          </p:cNvSpPr>
          <p:nvPr>
            <p:ph type="dt" sz="half" idx="10"/>
          </p:nvPr>
        </p:nvSpPr>
        <p:spPr/>
        <p:txBody>
          <a:bodyPr/>
          <a:lstStyle/>
          <a:p>
            <a:fld id="{2E93D4E9-963A-A842-A595-ABFDB074F49D}" type="datetime1">
              <a:rPr lang="en-US" smtClean="0"/>
              <a:t>10/19/25</a:t>
            </a:fld>
            <a:endParaRPr lang="en-US" dirty="0"/>
          </a:p>
        </p:txBody>
      </p:sp>
      <p:sp>
        <p:nvSpPr>
          <p:cNvPr id="6" name="Footer Placeholder 5">
            <a:extLst>
              <a:ext uri="{FF2B5EF4-FFF2-40B4-BE49-F238E27FC236}">
                <a16:creationId xmlns:a16="http://schemas.microsoft.com/office/drawing/2014/main" id="{1667EFB2-0AD2-EA4E-8F5D-5EFD5B4E871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9F0961A-D9D7-C14E-AB13-149F85993E6D}"/>
              </a:ext>
            </a:extLst>
          </p:cNvPr>
          <p:cNvSpPr>
            <a:spLocks noGrp="1"/>
          </p:cNvSpPr>
          <p:nvPr>
            <p:ph type="sldNum" sz="quarter" idx="12"/>
          </p:nvPr>
        </p:nvSpPr>
        <p:spPr/>
        <p:txBody>
          <a:bodyPr/>
          <a:lstStyle/>
          <a:p>
            <a:fld id="{AD8A46A9-0E63-C542-9E00-E8B1E07F1665}" type="slidenum">
              <a:rPr lang="en-US" smtClean="0"/>
              <a:t>‹#›</a:t>
            </a:fld>
            <a:endParaRPr lang="en-US" dirty="0"/>
          </a:p>
        </p:txBody>
      </p:sp>
    </p:spTree>
    <p:extLst>
      <p:ext uri="{BB962C8B-B14F-4D97-AF65-F5344CB8AC3E}">
        <p14:creationId xmlns:p14="http://schemas.microsoft.com/office/powerpoint/2010/main" val="3826814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445B5-C10C-0040-90CB-BA0ED1806B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780EC7-8822-DF4A-B10C-A44383AD0F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3B92669-668C-E445-B348-DA342ACEB9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03B381-20DA-894D-B3FA-0D893607355F}"/>
              </a:ext>
            </a:extLst>
          </p:cNvPr>
          <p:cNvSpPr>
            <a:spLocks noGrp="1"/>
          </p:cNvSpPr>
          <p:nvPr>
            <p:ph type="dt" sz="half" idx="10"/>
          </p:nvPr>
        </p:nvSpPr>
        <p:spPr/>
        <p:txBody>
          <a:bodyPr/>
          <a:lstStyle/>
          <a:p>
            <a:fld id="{2FDBF4AB-45CF-E549-8654-F25237D2482F}" type="datetime1">
              <a:rPr lang="en-US" smtClean="0"/>
              <a:t>10/19/25</a:t>
            </a:fld>
            <a:endParaRPr lang="en-US" dirty="0"/>
          </a:p>
        </p:txBody>
      </p:sp>
      <p:sp>
        <p:nvSpPr>
          <p:cNvPr id="6" name="Footer Placeholder 5">
            <a:extLst>
              <a:ext uri="{FF2B5EF4-FFF2-40B4-BE49-F238E27FC236}">
                <a16:creationId xmlns:a16="http://schemas.microsoft.com/office/drawing/2014/main" id="{A12249F2-AEC5-7C4D-8F0B-CC1FEC7D228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2FBE281-912D-F045-B066-75C2BBF6026C}"/>
              </a:ext>
            </a:extLst>
          </p:cNvPr>
          <p:cNvSpPr>
            <a:spLocks noGrp="1"/>
          </p:cNvSpPr>
          <p:nvPr>
            <p:ph type="sldNum" sz="quarter" idx="12"/>
          </p:nvPr>
        </p:nvSpPr>
        <p:spPr/>
        <p:txBody>
          <a:bodyPr/>
          <a:lstStyle/>
          <a:p>
            <a:fld id="{AD8A46A9-0E63-C542-9E00-E8B1E07F1665}" type="slidenum">
              <a:rPr lang="en-US" smtClean="0"/>
              <a:t>‹#›</a:t>
            </a:fld>
            <a:endParaRPr lang="en-US" dirty="0"/>
          </a:p>
        </p:txBody>
      </p:sp>
    </p:spTree>
    <p:extLst>
      <p:ext uri="{BB962C8B-B14F-4D97-AF65-F5344CB8AC3E}">
        <p14:creationId xmlns:p14="http://schemas.microsoft.com/office/powerpoint/2010/main" val="3554677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C1349B-E474-BF46-9E87-8EC2390B58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E78460-9AB2-344E-8AC8-315FE531A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E5C4AC-181B-FE4C-87CE-0EF36C4A87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803FE9-3FDA-FA4B-8032-E3A301EB3CCF}" type="datetime1">
              <a:rPr lang="en-US" smtClean="0"/>
              <a:t>10/19/25</a:t>
            </a:fld>
            <a:endParaRPr lang="en-US" dirty="0"/>
          </a:p>
        </p:txBody>
      </p:sp>
      <p:sp>
        <p:nvSpPr>
          <p:cNvPr id="5" name="Footer Placeholder 4">
            <a:extLst>
              <a:ext uri="{FF2B5EF4-FFF2-40B4-BE49-F238E27FC236}">
                <a16:creationId xmlns:a16="http://schemas.microsoft.com/office/drawing/2014/main" id="{0CF9D9A8-D72B-B244-9188-D8626F3C45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2939F00-EDB5-734D-821A-8CA75E16DF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A46A9-0E63-C542-9E00-E8B1E07F1665}" type="slidenum">
              <a:rPr lang="en-US" smtClean="0"/>
              <a:t>‹#›</a:t>
            </a:fld>
            <a:endParaRPr lang="en-US" dirty="0"/>
          </a:p>
        </p:txBody>
      </p:sp>
    </p:spTree>
    <p:extLst>
      <p:ext uri="{BB962C8B-B14F-4D97-AF65-F5344CB8AC3E}">
        <p14:creationId xmlns:p14="http://schemas.microsoft.com/office/powerpoint/2010/main" val="544355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20F6B-C1D4-8140-A595-15265203229B}"/>
              </a:ext>
            </a:extLst>
          </p:cNvPr>
          <p:cNvSpPr>
            <a:spLocks noGrp="1"/>
          </p:cNvSpPr>
          <p:nvPr>
            <p:ph type="title"/>
          </p:nvPr>
        </p:nvSpPr>
        <p:spPr>
          <a:xfrm>
            <a:off x="838200" y="-141513"/>
            <a:ext cx="10515600" cy="45719"/>
          </a:xfrm>
        </p:spPr>
        <p:txBody>
          <a:bodyPr>
            <a:normAutofit fontScale="90000"/>
          </a:bodyPr>
          <a:lstStyle/>
          <a:p>
            <a:r>
              <a:rPr lang="en-US" dirty="0"/>
              <a:t>‘</a:t>
            </a:r>
          </a:p>
        </p:txBody>
      </p:sp>
      <p:sp>
        <p:nvSpPr>
          <p:cNvPr id="3" name="Content Placeholder 2">
            <a:extLst>
              <a:ext uri="{FF2B5EF4-FFF2-40B4-BE49-F238E27FC236}">
                <a16:creationId xmlns:a16="http://schemas.microsoft.com/office/drawing/2014/main" id="{C0252A43-223E-F546-863D-EB825AF42E2B}"/>
              </a:ext>
            </a:extLst>
          </p:cNvPr>
          <p:cNvSpPr>
            <a:spLocks noGrp="1"/>
          </p:cNvSpPr>
          <p:nvPr>
            <p:ph idx="1"/>
          </p:nvPr>
        </p:nvSpPr>
        <p:spPr>
          <a:xfrm>
            <a:off x="0" y="0"/>
            <a:ext cx="12192000" cy="6858000"/>
          </a:xfrm>
          <a:ln>
            <a:solidFill>
              <a:schemeClr val="accent1"/>
            </a:solidFill>
          </a:ln>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tabLst>
                <a:tab pos="790575" algn="l"/>
              </a:tabLst>
            </a:pPr>
            <a:r>
              <a:rPr lang="en-US" sz="3400" b="1" dirty="0"/>
              <a:t>   		                       Proverbs 24:10 – “If You Falter”</a:t>
            </a:r>
          </a:p>
        </p:txBody>
      </p:sp>
      <p:sp>
        <p:nvSpPr>
          <p:cNvPr id="4" name="Oval 3">
            <a:extLst>
              <a:ext uri="{FF2B5EF4-FFF2-40B4-BE49-F238E27FC236}">
                <a16:creationId xmlns:a16="http://schemas.microsoft.com/office/drawing/2014/main" id="{D043146B-BBC7-3F4C-8036-3BCBA254E3EA}"/>
              </a:ext>
            </a:extLst>
          </p:cNvPr>
          <p:cNvSpPr/>
          <p:nvPr/>
        </p:nvSpPr>
        <p:spPr>
          <a:xfrm>
            <a:off x="1948543" y="182558"/>
            <a:ext cx="8294914" cy="21307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dirty="0"/>
              <a:t>               ~ Uncommon ~ 		           The Common Sense of God </a:t>
            </a:r>
            <a:r>
              <a:rPr lang="en-US" sz="3400" b="1" dirty="0"/>
              <a:t>Wisdom for Beginners </a:t>
            </a:r>
            <a:endParaRPr lang="en-US" sz="3400" dirty="0"/>
          </a:p>
        </p:txBody>
      </p:sp>
      <p:pic>
        <p:nvPicPr>
          <p:cNvPr id="5" name="Content Placeholder 24">
            <a:extLst>
              <a:ext uri="{FF2B5EF4-FFF2-40B4-BE49-F238E27FC236}">
                <a16:creationId xmlns:a16="http://schemas.microsoft.com/office/drawing/2014/main" id="{39DBB46F-C63D-CE4C-A42E-96C19B8943B6}"/>
              </a:ext>
            </a:extLst>
          </p:cNvPr>
          <p:cNvPicPr>
            <a:picLocks noChangeAspect="1"/>
          </p:cNvPicPr>
          <p:nvPr/>
        </p:nvPicPr>
        <p:blipFill>
          <a:blip r:embed="rId2"/>
          <a:stretch>
            <a:fillRect/>
          </a:stretch>
        </p:blipFill>
        <p:spPr>
          <a:xfrm>
            <a:off x="3781959" y="3429000"/>
            <a:ext cx="4628082" cy="2931667"/>
          </a:xfrm>
          <a:prstGeom prst="rect">
            <a:avLst/>
          </a:prstGeom>
        </p:spPr>
      </p:pic>
      <p:sp>
        <p:nvSpPr>
          <p:cNvPr id="6" name="Slide Number Placeholder 5">
            <a:extLst>
              <a:ext uri="{FF2B5EF4-FFF2-40B4-BE49-F238E27FC236}">
                <a16:creationId xmlns:a16="http://schemas.microsoft.com/office/drawing/2014/main" id="{2D0F426B-196C-5D45-BD60-21C4D4E4A8D7}"/>
              </a:ext>
            </a:extLst>
          </p:cNvPr>
          <p:cNvSpPr>
            <a:spLocks noGrp="1"/>
          </p:cNvSpPr>
          <p:nvPr>
            <p:ph type="sldNum" sz="quarter" idx="12"/>
          </p:nvPr>
        </p:nvSpPr>
        <p:spPr/>
        <p:txBody>
          <a:bodyPr/>
          <a:lstStyle/>
          <a:p>
            <a:fld id="{696863BF-DFF0-0742-9D49-AD0AEDBBFD1C}" type="slidenum">
              <a:rPr lang="en-US" smtClean="0"/>
              <a:t>1</a:t>
            </a:fld>
            <a:endParaRPr lang="en-US" dirty="0"/>
          </a:p>
        </p:txBody>
      </p:sp>
      <p:sp>
        <p:nvSpPr>
          <p:cNvPr id="7" name="TextBox 6">
            <a:extLst>
              <a:ext uri="{FF2B5EF4-FFF2-40B4-BE49-F238E27FC236}">
                <a16:creationId xmlns:a16="http://schemas.microsoft.com/office/drawing/2014/main" id="{0E13710E-4504-F345-B3C8-ED629288C1DB}"/>
              </a:ext>
            </a:extLst>
          </p:cNvPr>
          <p:cNvSpPr txBox="1"/>
          <p:nvPr/>
        </p:nvSpPr>
        <p:spPr>
          <a:xfrm>
            <a:off x="91440" y="-347472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72040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0E751-3DFA-A448-A335-C31930451E90}"/>
              </a:ext>
            </a:extLst>
          </p:cNvPr>
          <p:cNvSpPr>
            <a:spLocks noGrp="1"/>
          </p:cNvSpPr>
          <p:nvPr>
            <p:ph type="title"/>
          </p:nvPr>
        </p:nvSpPr>
        <p:spPr>
          <a:xfrm>
            <a:off x="838200" y="-184935"/>
            <a:ext cx="10515600" cy="719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6268AF0C-EB5A-1647-84C8-3513B7CB529A}"/>
              </a:ext>
            </a:extLst>
          </p:cNvPr>
          <p:cNvSpPr>
            <a:spLocks noGrp="1"/>
          </p:cNvSpPr>
          <p:nvPr>
            <p:ph idx="1"/>
          </p:nvPr>
        </p:nvSpPr>
        <p:spPr>
          <a:xfrm>
            <a:off x="0" y="0"/>
            <a:ext cx="12192000" cy="6858000"/>
          </a:xfrm>
        </p:spPr>
        <p:txBody>
          <a:bodyPr>
            <a:normAutofit lnSpcReduction="10000"/>
          </a:bodyPr>
          <a:lstStyle/>
          <a:p>
            <a:pPr marL="0" indent="0">
              <a:buNone/>
            </a:pPr>
            <a:r>
              <a:rPr lang="en-US" sz="1700" b="1" dirty="0"/>
              <a:t>24:10</a:t>
            </a:r>
            <a:r>
              <a:rPr lang="en-US" sz="1700" dirty="0"/>
              <a:t> – I have never been a quitter, but I have quit a few things in my life.  I think that people that will not quit have to have a stubborn streak in them.  Just a note, right off here, to parents.  If you have a stubborn child it is definitely a pain 				 when they are young, BUT, as that child grows, he or she will be able to utilize that characteristic for good.  			 They will have a natural inclination that when things get tough, difficult, scary, they will push back 				 rather than run, or quit.  Parents do not have to teach that to a stubborn child, because they already have 			 it in their nature to refuse to quit when pressured.  *My brother told me that he had never met a more 				 stubborn person in his life than me, his little brother!  But it was true – when things got hard in my life or 			 posed a more difficult challenge, I became more determined than ever!  I rarely even got discouraged as a 			 child.  I just dug in my heels and redoubled my efforts.  I remember how hard playing football turned out to 			 be.  Playing sandlot football in the grade school playground was pure joy for me. But in 8th grade I joined the 			 school football team, our football coach was truly a sadist and just mean to the core! Half the team was 				 made up of prepubescent - still little boys - who had never been pushed hard physically in their lives -  but 			 he pushed us like we were adults!  He seems to enjoy making us suffer.  He ran us in practice until were were nauseous, dehydrated, or just plain tired beyond belief!  The contact drills and scrimmages were so bruising, that for the first half of the season I remember my legs being so terribly sore that I could not bend or move them to sit under a desk at school.  I had to</a:t>
            </a:r>
            <a:r>
              <a:rPr lang="en-US" sz="1700" b="1" i="1" dirty="0"/>
              <a:t> lift </a:t>
            </a:r>
            <a:r>
              <a:rPr lang="en-US" sz="1700" dirty="0"/>
              <a:t>my  legs under my desk at school, and back out from under - </a:t>
            </a:r>
            <a:r>
              <a:rPr lang="en-US" sz="1700" b="1" i="1" dirty="0"/>
              <a:t>with my arms</a:t>
            </a:r>
            <a:r>
              <a:rPr lang="en-US" sz="1700" dirty="0"/>
              <a:t>! It was crazy!  Any sane kid would have quit the team, but, the boys on that team were stubborn, and so was I.  No one, and nothing was going to make me quit!  I was going to play football and I was going to be on the starting squad, and I was going to be one of the toughest, hardest playing players on the team!  That season would tax my stubborn streak to the maximum!  But in the end was probably in the best shape I would ever be in in my life!  I remember that we were a bad team the first half of the season, and then rolled over the other teams toward the end of the season when all our conditioning and toughening and practice came together, and I felt I could take on the world!  It was later on, my senior year – different coach – different coaching style, and I hated it.  He was too easy and I was bored to tears everyday at practice !  My back was also ailing me painfully, from having broken a vertebra the year before during a football practice!  In what would have been my last football season, I just never went out that year, and it was a good thing.  I did not know at the time that something had broken low in my back, but knew instinctively I was up against an adversary within me that I could not fight against and win the way I normally always had, just be trying harder - so I quit the football program!  Never went out that year.  That vertebra went on to plague me my whole life!  Still does from time to time!  	 ~It can be a good thing to be stubborn!  If a person is not born with it, and many aren’t, then it has to be taught by one’s parents!  You teach a child not to be a quitter, by </a:t>
            </a:r>
            <a:r>
              <a:rPr lang="en-US" sz="1700" b="1" i="1" dirty="0"/>
              <a:t>not</a:t>
            </a:r>
            <a:r>
              <a:rPr lang="en-US" sz="1700" dirty="0"/>
              <a:t> letting them quit when they want to!  They feel that someone is mean to them so they want to drop the class, or quit the team!  Or something is really hard for them and they get discouraged, and they just walk away!  That’s where parents have to parent -  “</a:t>
            </a:r>
            <a:r>
              <a:rPr lang="en-US" sz="1700" i="1" dirty="0"/>
              <a:t>No, you cannot quit</a:t>
            </a:r>
            <a:r>
              <a:rPr lang="en-US" sz="1700" dirty="0"/>
              <a:t>!  You will see this thing through.  You committed to it, and now you must push on and overcome the obstacles that are hard for you!”</a:t>
            </a:r>
          </a:p>
        </p:txBody>
      </p:sp>
      <p:pic>
        <p:nvPicPr>
          <p:cNvPr id="7" name="Picture 6">
            <a:extLst>
              <a:ext uri="{FF2B5EF4-FFF2-40B4-BE49-F238E27FC236}">
                <a16:creationId xmlns:a16="http://schemas.microsoft.com/office/drawing/2014/main" id="{235A5D7E-2E75-EF4C-A905-0D345353608E}"/>
              </a:ext>
            </a:extLst>
          </p:cNvPr>
          <p:cNvPicPr>
            <a:picLocks noChangeAspect="1"/>
          </p:cNvPicPr>
          <p:nvPr/>
        </p:nvPicPr>
        <p:blipFill>
          <a:blip r:embed="rId2"/>
          <a:stretch>
            <a:fillRect/>
          </a:stretch>
        </p:blipFill>
        <p:spPr>
          <a:xfrm>
            <a:off x="9631680" y="298165"/>
            <a:ext cx="2428177" cy="2201195"/>
          </a:xfrm>
          <a:prstGeom prst="rect">
            <a:avLst/>
          </a:prstGeom>
        </p:spPr>
      </p:pic>
      <p:sp>
        <p:nvSpPr>
          <p:cNvPr id="4" name="Slide Number Placeholder 3">
            <a:extLst>
              <a:ext uri="{FF2B5EF4-FFF2-40B4-BE49-F238E27FC236}">
                <a16:creationId xmlns:a16="http://schemas.microsoft.com/office/drawing/2014/main" id="{F222F7BC-5F52-1B40-936D-48B85B7D8825}"/>
              </a:ext>
            </a:extLst>
          </p:cNvPr>
          <p:cNvSpPr>
            <a:spLocks noGrp="1"/>
          </p:cNvSpPr>
          <p:nvPr>
            <p:ph type="sldNum" sz="quarter" idx="12"/>
          </p:nvPr>
        </p:nvSpPr>
        <p:spPr>
          <a:xfrm>
            <a:off x="11787808" y="6480312"/>
            <a:ext cx="404191" cy="377687"/>
          </a:xfrm>
        </p:spPr>
        <p:txBody>
          <a:bodyPr/>
          <a:lstStyle/>
          <a:p>
            <a:fld id="{AD8A46A9-0E63-C542-9E00-E8B1E07F1665}" type="slidenum">
              <a:rPr lang="en-US" smtClean="0"/>
              <a:t>2</a:t>
            </a:fld>
            <a:endParaRPr lang="en-US" dirty="0"/>
          </a:p>
        </p:txBody>
      </p:sp>
    </p:spTree>
    <p:extLst>
      <p:ext uri="{BB962C8B-B14F-4D97-AF65-F5344CB8AC3E}">
        <p14:creationId xmlns:p14="http://schemas.microsoft.com/office/powerpoint/2010/main" val="2490210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0E751-3DFA-A448-A335-C31930451E90}"/>
              </a:ext>
            </a:extLst>
          </p:cNvPr>
          <p:cNvSpPr>
            <a:spLocks noGrp="1"/>
          </p:cNvSpPr>
          <p:nvPr>
            <p:ph type="title"/>
          </p:nvPr>
        </p:nvSpPr>
        <p:spPr>
          <a:xfrm>
            <a:off x="838200" y="-184935"/>
            <a:ext cx="10515600" cy="719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6268AF0C-EB5A-1647-84C8-3513B7CB529A}"/>
              </a:ext>
            </a:extLst>
          </p:cNvPr>
          <p:cNvSpPr>
            <a:spLocks noGrp="1"/>
          </p:cNvSpPr>
          <p:nvPr>
            <p:ph idx="1"/>
          </p:nvPr>
        </p:nvSpPr>
        <p:spPr>
          <a:xfrm>
            <a:off x="0" y="0"/>
            <a:ext cx="12192000" cy="6858000"/>
          </a:xfrm>
        </p:spPr>
        <p:txBody>
          <a:bodyPr>
            <a:normAutofit lnSpcReduction="10000"/>
          </a:bodyPr>
          <a:lstStyle/>
          <a:p>
            <a:pPr marL="0" indent="0">
              <a:buNone/>
            </a:pPr>
            <a:r>
              <a:rPr lang="en-US" sz="1700" dirty="0"/>
              <a:t>A person must remember this verse and concept in life.  Certainly if one is a Christ-follower – we have to cultivate toughness and endurance under duress!  Jesus said that if we would represent Him to the world, that we would encounter 			 opposition everywhere!  It is not that people cannot believe in Him.  Most will CLAIM that this is their reason for not 		 believing, but it is that they simply do not want to believe in Him – and often become hostile.  They can believe in all 		 kinds of other things – ghosts, reincarnation, therapeutic rocks, spontaneous evolution of life, karma, sending out 			 good thoughts, and a hundred 	other unprovable things, but they cannot believe in Jesus!  Their predictable, across-		 the-board, often vehement opposition to the followers of Jesus and their message of the Gospel, should give a hint 		 that there is more to it than the claim that they cannot believe.  Many hate Him, and hate those that represent Him.  		 In the face of such determined opposition, a Christian MUST be even more determined, stand-alone strong, 		 unshakeable!  We are “strugglers”! 				 		</a:t>
            </a:r>
          </a:p>
          <a:p>
            <a:pPr marL="9525" indent="-9525">
              <a:buFont typeface="Wingdings" pitchFamily="2" charset="2"/>
              <a:buChar char="Ø"/>
            </a:pPr>
            <a:r>
              <a:rPr lang="en-US" sz="1700" b="1" dirty="0"/>
              <a:t>#1 </a:t>
            </a:r>
            <a:r>
              <a:rPr lang="en-US" sz="1700" dirty="0"/>
              <a:t>- We struggle against </a:t>
            </a:r>
            <a:r>
              <a:rPr lang="en-US" sz="1700" b="1" dirty="0"/>
              <a:t>OURSELVES</a:t>
            </a:r>
            <a:r>
              <a:rPr lang="en-US" sz="1700" dirty="0"/>
              <a:t> – against our own inclination to sin and to fail, to doubt.  So we struggle 			 against disappointment </a:t>
            </a:r>
            <a:r>
              <a:rPr lang="en-US" sz="1700" b="1" i="1" dirty="0"/>
              <a:t>with ourselves</a:t>
            </a:r>
            <a:r>
              <a:rPr lang="en-US" sz="1700" dirty="0"/>
              <a:t>, and with discouragement, shame, and guilt!  I have known people to get so 		 consumed with their own shame and guilt that they give up on Christianity, thinking it just has not worked for them!  They tire of the “struggle” between persistent sin </a:t>
            </a:r>
            <a:r>
              <a:rPr lang="en-US" sz="1700" dirty="0" err="1"/>
              <a:t>andrepeated</a:t>
            </a:r>
            <a:r>
              <a:rPr lang="en-US" sz="1700" dirty="0"/>
              <a:t> confession!  They struggle with their doubts – and every Christ-follower struggles with doubts – with the questions they cannot answer!  They just can’t handle the stress of being a Christ-follower.  So they opt out - “</a:t>
            </a:r>
            <a:r>
              <a:rPr lang="en-US" sz="1700" i="1" dirty="0"/>
              <a:t>All right – that phase of my life is over.  Live and learn.  Jesus/Christianity didn’t work for me, but at least I tried it.</a:t>
            </a:r>
            <a:r>
              <a:rPr lang="en-US" sz="1700" dirty="0"/>
              <a:t>”    			 </a:t>
            </a:r>
            <a:r>
              <a:rPr lang="en-US" sz="1700" b="1" dirty="0"/>
              <a:t>[John 6:63-67]  </a:t>
            </a:r>
          </a:p>
          <a:p>
            <a:pPr marL="0" indent="0">
              <a:buNone/>
            </a:pPr>
            <a:r>
              <a:rPr lang="en-US" sz="1700" dirty="0"/>
              <a:t>*I was besieged by doubt when I was at a Christian college.  It was not attacks from secular philosophy, or secular opposition, that shook my faith, but bad theology being taught in my “Biblical Studies” classes from some of my professors!  It shook me, upset me, frustrated me because I did not know how to answer them, and when I tried, I was put down, marginalized by them with an insufferable show of arrogance!  I had to somehow decide to stick with my faith in Jesus.  There were times I did not know what to believe.  I just did not believe THEM!  The phrase “</a:t>
            </a:r>
            <a:r>
              <a:rPr lang="en-US" sz="1700" i="1" dirty="0"/>
              <a:t>My faith is strong enough to weather this storm</a:t>
            </a:r>
            <a:r>
              <a:rPr lang="en-US" sz="1700" dirty="0"/>
              <a:t> (a storm of doubt)” kept repeating itself in my head, over and over.  AND, I asked God for answers to the questions that had been raised in my mind.  I told Him I would hang on, and wait for His answers!  And I did - and I got the answers I needed!  But in the meantime I suffered my first brush with depression, and anxiety!  That certainly did not help at the time.  I’m glad I went through it, now, looking back.  It was important!  My faith went from immature, untested, to a more solid, veteran, “know-so faith”.  Later, when I (we) was/were going through the first difficult years of church ministry – and then being blind-sided by the sudden loss of our second son, my faith was something I ran </a:t>
            </a:r>
            <a:r>
              <a:rPr lang="en-US" sz="1700" b="1" i="1" dirty="0"/>
              <a:t>TO</a:t>
            </a:r>
            <a:r>
              <a:rPr lang="en-US" sz="1700" dirty="0"/>
              <a:t>, rather than away from, because of the struggles I had already been through, and because I could now set aside my terrible sense of disappointment and hurt, and wait for God to give me the answers I needed!  I knew He would come to me and reveal Himself – </a:t>
            </a:r>
            <a:r>
              <a:rPr lang="en-US" sz="1700" b="1" i="1" dirty="0"/>
              <a:t>and He did</a:t>
            </a:r>
            <a:r>
              <a:rPr lang="en-US" sz="1700" dirty="0"/>
              <a:t>!  </a:t>
            </a:r>
          </a:p>
        </p:txBody>
      </p:sp>
      <p:pic>
        <p:nvPicPr>
          <p:cNvPr id="5" name="Picture 4">
            <a:extLst>
              <a:ext uri="{FF2B5EF4-FFF2-40B4-BE49-F238E27FC236}">
                <a16:creationId xmlns:a16="http://schemas.microsoft.com/office/drawing/2014/main" id="{25E3100C-57B7-7D4D-AC29-CDB07176660D}"/>
              </a:ext>
            </a:extLst>
          </p:cNvPr>
          <p:cNvPicPr>
            <a:picLocks noChangeAspect="1"/>
          </p:cNvPicPr>
          <p:nvPr/>
        </p:nvPicPr>
        <p:blipFill>
          <a:blip r:embed="rId2"/>
          <a:stretch>
            <a:fillRect/>
          </a:stretch>
        </p:blipFill>
        <p:spPr>
          <a:xfrm>
            <a:off x="10356574" y="287959"/>
            <a:ext cx="1789044" cy="2231390"/>
          </a:xfrm>
          <a:prstGeom prst="rect">
            <a:avLst/>
          </a:prstGeom>
        </p:spPr>
      </p:pic>
      <p:sp>
        <p:nvSpPr>
          <p:cNvPr id="8" name="Slide Number Placeholder 7">
            <a:extLst>
              <a:ext uri="{FF2B5EF4-FFF2-40B4-BE49-F238E27FC236}">
                <a16:creationId xmlns:a16="http://schemas.microsoft.com/office/drawing/2014/main" id="{9E41CE0E-F4E1-B94F-AE25-6055F99C34DC}"/>
              </a:ext>
            </a:extLst>
          </p:cNvPr>
          <p:cNvSpPr>
            <a:spLocks noGrp="1"/>
          </p:cNvSpPr>
          <p:nvPr>
            <p:ph type="sldNum" sz="quarter" idx="12"/>
          </p:nvPr>
        </p:nvSpPr>
        <p:spPr>
          <a:xfrm>
            <a:off x="11877260" y="6356350"/>
            <a:ext cx="268357" cy="365125"/>
          </a:xfrm>
        </p:spPr>
        <p:txBody>
          <a:bodyPr/>
          <a:lstStyle/>
          <a:p>
            <a:fld id="{AD8A46A9-0E63-C542-9E00-E8B1E07F1665}" type="slidenum">
              <a:rPr lang="en-US" smtClean="0"/>
              <a:t>3</a:t>
            </a:fld>
            <a:endParaRPr lang="en-US" dirty="0"/>
          </a:p>
        </p:txBody>
      </p:sp>
    </p:spTree>
    <p:extLst>
      <p:ext uri="{BB962C8B-B14F-4D97-AF65-F5344CB8AC3E}">
        <p14:creationId xmlns:p14="http://schemas.microsoft.com/office/powerpoint/2010/main" val="2915665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0E751-3DFA-A448-A335-C31930451E90}"/>
              </a:ext>
            </a:extLst>
          </p:cNvPr>
          <p:cNvSpPr>
            <a:spLocks noGrp="1"/>
          </p:cNvSpPr>
          <p:nvPr>
            <p:ph type="title"/>
          </p:nvPr>
        </p:nvSpPr>
        <p:spPr>
          <a:xfrm>
            <a:off x="838200" y="-184935"/>
            <a:ext cx="10515600" cy="719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6268AF0C-EB5A-1647-84C8-3513B7CB529A}"/>
              </a:ext>
            </a:extLst>
          </p:cNvPr>
          <p:cNvSpPr>
            <a:spLocks noGrp="1"/>
          </p:cNvSpPr>
          <p:nvPr>
            <p:ph idx="1"/>
          </p:nvPr>
        </p:nvSpPr>
        <p:spPr>
          <a:xfrm>
            <a:off x="0" y="0"/>
            <a:ext cx="12192000" cy="7304926"/>
          </a:xfrm>
        </p:spPr>
        <p:txBody>
          <a:bodyPr>
            <a:normAutofit fontScale="92500" lnSpcReduction="20000"/>
          </a:bodyPr>
          <a:lstStyle/>
          <a:p>
            <a:pPr marL="11113" indent="-11113">
              <a:buFont typeface="Wingdings" pitchFamily="2" charset="2"/>
              <a:buChar char="Ø"/>
            </a:pPr>
            <a:r>
              <a:rPr lang="en-US" sz="1700" b="1" dirty="0"/>
              <a:t>#2 </a:t>
            </a:r>
            <a:r>
              <a:rPr lang="en-US" sz="1700" dirty="0"/>
              <a:t>- The second obstacle that we struggle with is with powers and principalities in </a:t>
            </a:r>
            <a:r>
              <a:rPr lang="en-US" sz="1700" b="1" dirty="0"/>
              <a:t>the unseen world of Satan/fallen angels/demons/dark mischief-makers</a:t>
            </a:r>
            <a:r>
              <a:rPr lang="en-US" sz="1700" dirty="0"/>
              <a:t>/ 												 </a:t>
            </a:r>
            <a:r>
              <a:rPr lang="en-US" sz="1700" b="1" dirty="0"/>
              <a:t>[Eph. 6:10]</a:t>
            </a:r>
            <a:r>
              <a:rPr lang="en-US" sz="1700" dirty="0"/>
              <a:t>.  												 Their objective is to pressure us, hurt us, frustrate us to no end, and make us quit.  People have quit 				 serving Jesus, because serving Jesus is often,.. well,.. wonderful, but on the other side of the coin, it 				 can be terribly hard and disappointing too!  Working with Jesus and working for Him is great!  But 					 working with people,.. </a:t>
            </a:r>
            <a:r>
              <a:rPr lang="en-US" sz="1700" b="1" i="1" dirty="0"/>
              <a:t>that</a:t>
            </a:r>
            <a:r>
              <a:rPr lang="en-US" sz="1700" dirty="0"/>
              <a:t> can be hard!  Working with people on behalf of Jesus, harder still!  This is 				 where </a:t>
            </a:r>
            <a:r>
              <a:rPr lang="en-US" sz="1700" b="1" i="1" dirty="0"/>
              <a:t>stubbornness</a:t>
            </a:r>
            <a:r>
              <a:rPr lang="en-US" sz="1700" dirty="0"/>
              <a:t> is counterproductive.  If a person is stubborn against what is good, it can be crazy, 				 to what lengths people will go to to avoid doing the right thing – to accept the truth as it is, to do what 				 is right, to follow Jesus and to trust Him enough to give Him control of everything in one’s life – man,.. 				 people run from that, and as a Christ-follower, and as a pastor, the discouragement of people 				 misbehaving, whether by bad attitude, or by aligning more and more with the world’s belief system, or 				 by choosing sin over righteousness, or folly over wisdom, or by being sidetracked by false doctrine, or 			 	 by quitting on Jesus, and walking away,.. well, that is all a combination of a destructive self-will, and demonic influencers – who a person listens to, someone that Satan uses to exploit our personal weaknesses! These spirits of evil are having much more influence upon us than we know or want to give them credit for!  But especially when people believe or do things that don’t make sense - that is a pretty good indication of an outside influencer tipping the balance!  It is so disheartening to see that happen even to God’s people, that it makes a person want to give up and just say, “I’m done!  I’ve had it!  I can’t do this anymore!”  	 	 						 </a:t>
            </a:r>
            <a:r>
              <a:rPr lang="en-US" sz="1700" b="1" dirty="0"/>
              <a:t>[Heb. 12:4-13]. </a:t>
            </a:r>
            <a:r>
              <a:rPr lang="en-US" sz="1700" dirty="0"/>
              <a:t>What Satan uses as a trap and a temptation (to quit), God intends as a test to strengthen us, to toughen us, to grow us strong and straight and tall, so that we can serve Him better, not worse! God’s intent is to make us more stubborn – to make us strong - to seek out and destroy the quitter in us!  											 [</a:t>
            </a:r>
            <a:r>
              <a:rPr lang="en-US" sz="1700" b="1" dirty="0"/>
              <a:t>Rev. 2,3] </a:t>
            </a:r>
            <a:r>
              <a:rPr lang="en-US" sz="1700" dirty="0"/>
              <a:t>–</a:t>
            </a:r>
            <a:r>
              <a:rPr lang="en-US" sz="1700" b="1" dirty="0"/>
              <a:t> 7X </a:t>
            </a:r>
            <a:r>
              <a:rPr lang="en-US" sz="1700" dirty="0"/>
              <a:t>- “</a:t>
            </a:r>
            <a:r>
              <a:rPr lang="en-US" sz="1700" b="1" i="1" dirty="0"/>
              <a:t>to him that perseveres</a:t>
            </a:r>
            <a:r>
              <a:rPr lang="en-US" sz="1700" dirty="0"/>
              <a:t>”	 					</a:t>
            </a:r>
          </a:p>
          <a:p>
            <a:pPr marL="11113" indent="-11113">
              <a:buFont typeface="Wingdings" pitchFamily="2" charset="2"/>
              <a:buChar char="Ø"/>
            </a:pPr>
            <a:r>
              <a:rPr lang="en-US" sz="1700" b="1" dirty="0"/>
              <a:t>#3 </a:t>
            </a:r>
            <a:r>
              <a:rPr lang="en-US" sz="1700" dirty="0"/>
              <a:t>- The third obstacle is the world </a:t>
            </a:r>
            <a:r>
              <a:rPr lang="en-US" sz="1700" b="1" dirty="0"/>
              <a:t>system</a:t>
            </a:r>
            <a:r>
              <a:rPr lang="en-US" sz="1700" dirty="0"/>
              <a:t>.  									 </a:t>
            </a:r>
            <a:r>
              <a:rPr lang="en-US" sz="1700" b="1" dirty="0"/>
              <a:t>[1 Jn. 2:15-17</a:t>
            </a:r>
            <a:r>
              <a:rPr lang="en-US" sz="1700" dirty="0"/>
              <a:t>] 												 </a:t>
            </a:r>
            <a:r>
              <a:rPr lang="en-US" sz="1700" b="1" dirty="0"/>
              <a:t>Cravings, lusts</a:t>
            </a:r>
            <a:r>
              <a:rPr lang="en-US" sz="1700" dirty="0"/>
              <a:t> – desire is essentially good - food in moderation, sex in the context of marriage, shelter within reason, control of what we should!  Go beyond that and pride takes over, and pride is unwarranted – what do we have that have not received?!  The good fortune of having a bigger, more extravagant house does not elevate a person one inch - not one, in the sight of God!  The desire for control of our circumstances is good, normal, but not an out-of-control desire for control!  There are lines of good sense, of proper protocol, of propriety and decency – and when people go beyond those lines, lines the Creator has drawn for His human creation to follow – they are following the world system. The world system says that we don’t have to do what the Creator/God has said – that the perimeters He has drawn around our lives are irrelevant and we can cross over the lines as we please! The world system approves!  Boundaries are so boring! And the serpent whispers in our ear “</a:t>
            </a:r>
            <a:r>
              <a:rPr lang="en-US" sz="1700" b="1" i="1" dirty="0"/>
              <a:t>You will not surely die</a:t>
            </a:r>
            <a:r>
              <a:rPr lang="en-US" sz="1700" dirty="0"/>
              <a:t>!” When we see other people doing this, it looks like they are getting away with it – so why shouldn’t we do it also!  But the costs are often coming.  In the long-term there will be suffering, regret, and the blaming of others for what we have done to ourselves!  The truth is that no one gets away with their excesses!  So we stand firm!  									 ~With the help of God we stand,.. and then we stand some more!  We take it, keep our back straight, and we don’t quit!  Quitters are disqualified - </a:t>
            </a:r>
            <a:r>
              <a:rPr lang="en-US" sz="1700" b="1" i="1" dirty="0"/>
              <a:t>really</a:t>
            </a:r>
            <a:r>
              <a:rPr lang="en-US" sz="1700" dirty="0"/>
              <a:t>!  Judas was a quitter.  Peter quit, but came back strong!  Quitting is a temptation like any other, but with terrible repercussions!  Jesus did not quit at the cross!  He was stubborn enough to die there!  We too are told to take up our cross – to be strong for Him, like He was for us!  If you are discouraged, recognize where it is likely coming from – one, two, or all three of your enemies!  Then humble yourself before the Lord, come clean with Him, and then pledge yourself before God to not be moved – “</a:t>
            </a:r>
            <a:r>
              <a:rPr lang="en-US" sz="1700" b="1" i="1" dirty="0"/>
              <a:t>I can do all things through Christ who strengthens me” Ph’p 4:13</a:t>
            </a:r>
          </a:p>
        </p:txBody>
      </p:sp>
      <p:sp>
        <p:nvSpPr>
          <p:cNvPr id="4" name="Slide Number Placeholder 3">
            <a:extLst>
              <a:ext uri="{FF2B5EF4-FFF2-40B4-BE49-F238E27FC236}">
                <a16:creationId xmlns:a16="http://schemas.microsoft.com/office/drawing/2014/main" id="{5BDF3896-A8DC-6E4C-BA6E-4350491D4CD7}"/>
              </a:ext>
            </a:extLst>
          </p:cNvPr>
          <p:cNvSpPr>
            <a:spLocks noGrp="1"/>
          </p:cNvSpPr>
          <p:nvPr>
            <p:ph type="sldNum" sz="quarter" idx="12"/>
          </p:nvPr>
        </p:nvSpPr>
        <p:spPr>
          <a:xfrm>
            <a:off x="11788346" y="6388609"/>
            <a:ext cx="378252" cy="238788"/>
          </a:xfrm>
        </p:spPr>
        <p:txBody>
          <a:bodyPr/>
          <a:lstStyle/>
          <a:p>
            <a:fld id="{AD8A46A9-0E63-C542-9E00-E8B1E07F1665}" type="slidenum">
              <a:rPr lang="en-US" smtClean="0"/>
              <a:t>4</a:t>
            </a:fld>
            <a:endParaRPr lang="en-US" dirty="0"/>
          </a:p>
        </p:txBody>
      </p:sp>
      <p:pic>
        <p:nvPicPr>
          <p:cNvPr id="6" name="Picture 5">
            <a:extLst>
              <a:ext uri="{FF2B5EF4-FFF2-40B4-BE49-F238E27FC236}">
                <a16:creationId xmlns:a16="http://schemas.microsoft.com/office/drawing/2014/main" id="{97C00A65-D4EE-074F-B213-3C0BFB8760CD}"/>
              </a:ext>
            </a:extLst>
          </p:cNvPr>
          <p:cNvPicPr>
            <a:picLocks noChangeAspect="1"/>
          </p:cNvPicPr>
          <p:nvPr/>
        </p:nvPicPr>
        <p:blipFill>
          <a:blip r:embed="rId2"/>
          <a:stretch>
            <a:fillRect/>
          </a:stretch>
        </p:blipFill>
        <p:spPr>
          <a:xfrm>
            <a:off x="8601935" y="230604"/>
            <a:ext cx="3483635" cy="1978340"/>
          </a:xfrm>
          <a:prstGeom prst="rect">
            <a:avLst/>
          </a:prstGeom>
        </p:spPr>
      </p:pic>
    </p:spTree>
    <p:extLst>
      <p:ext uri="{BB962C8B-B14F-4D97-AF65-F5344CB8AC3E}">
        <p14:creationId xmlns:p14="http://schemas.microsoft.com/office/powerpoint/2010/main" val="37602641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5210</TotalTime>
  <Words>142</Words>
  <Application>Microsoft Macintosh PowerPoint</Application>
  <PresentationFormat>Widescreen</PresentationFormat>
  <Paragraphs>18</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Wingdings</vt:lpstr>
      <vt:lpstr>Office Theme</vt:lpstr>
      <vt:lpstr>‘</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Microsoft Office User</dc:creator>
  <cp:lastModifiedBy>Microsoft Office User</cp:lastModifiedBy>
  <cp:revision>51</cp:revision>
  <dcterms:created xsi:type="dcterms:W3CDTF">2025-10-14T23:24:44Z</dcterms:created>
  <dcterms:modified xsi:type="dcterms:W3CDTF">2025-10-19T13:50:34Z</dcterms:modified>
</cp:coreProperties>
</file>