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0" r:id="rId2"/>
    <p:sldId id="281" r:id="rId3"/>
    <p:sldId id="278" r:id="rId4"/>
    <p:sldId id="28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83"/>
    <p:restoredTop sz="95609"/>
  </p:normalViewPr>
  <p:slideViewPr>
    <p:cSldViewPr snapToGrid="0" snapToObjects="1">
      <p:cViewPr varScale="1">
        <p:scale>
          <a:sx n="52" d="100"/>
          <a:sy n="52" d="100"/>
        </p:scale>
        <p:origin x="208" y="12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971053-742D-8A4E-A700-4CED00C11722}" type="datetimeFigureOut">
              <a:rPr lang="en-US" smtClean="0"/>
              <a:t>11/2/25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9A76B9-4781-C840-85A3-474C8B976474}" type="slidenum">
              <a:rPr lang="en-US" smtClean="0"/>
              <a:t>‹#›</a:t>
            </a:fld>
            <a:endParaRPr lang="en-US" dirty="0"/>
          </a:p>
        </p:txBody>
      </p:sp>
    </p:spTree>
    <p:extLst>
      <p:ext uri="{BB962C8B-B14F-4D97-AF65-F5344CB8AC3E}">
        <p14:creationId xmlns:p14="http://schemas.microsoft.com/office/powerpoint/2010/main" val="296148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9A76B9-4781-C840-85A3-474C8B976474}" type="slidenum">
              <a:rPr lang="en-US" smtClean="0"/>
              <a:t>2</a:t>
            </a:fld>
            <a:endParaRPr lang="en-US" dirty="0"/>
          </a:p>
        </p:txBody>
      </p:sp>
    </p:spTree>
    <p:extLst>
      <p:ext uri="{BB962C8B-B14F-4D97-AF65-F5344CB8AC3E}">
        <p14:creationId xmlns:p14="http://schemas.microsoft.com/office/powerpoint/2010/main" val="55465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9A76B9-4781-C840-85A3-474C8B976474}" type="slidenum">
              <a:rPr lang="en-US" smtClean="0"/>
              <a:t>3</a:t>
            </a:fld>
            <a:endParaRPr lang="en-US" dirty="0"/>
          </a:p>
        </p:txBody>
      </p:sp>
    </p:spTree>
    <p:extLst>
      <p:ext uri="{BB962C8B-B14F-4D97-AF65-F5344CB8AC3E}">
        <p14:creationId xmlns:p14="http://schemas.microsoft.com/office/powerpoint/2010/main" val="4011467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DCC8-64B2-9847-B57E-8807939D43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AE0A58-B315-FF4B-9D88-077C39F54D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4C6289-5AE6-9A40-B920-6CD2983827AB}"/>
              </a:ext>
            </a:extLst>
          </p:cNvPr>
          <p:cNvSpPr>
            <a:spLocks noGrp="1"/>
          </p:cNvSpPr>
          <p:nvPr>
            <p:ph type="dt" sz="half" idx="10"/>
          </p:nvPr>
        </p:nvSpPr>
        <p:spPr/>
        <p:txBody>
          <a:bodyPr/>
          <a:lstStyle/>
          <a:p>
            <a:fld id="{5F45E770-C2AE-3C4A-9C45-CEF4229CC511}" type="datetime1">
              <a:rPr lang="en-US" smtClean="0"/>
              <a:t>11/2/25</a:t>
            </a:fld>
            <a:endParaRPr lang="en-US" dirty="0"/>
          </a:p>
        </p:txBody>
      </p:sp>
      <p:sp>
        <p:nvSpPr>
          <p:cNvPr id="5" name="Footer Placeholder 4">
            <a:extLst>
              <a:ext uri="{FF2B5EF4-FFF2-40B4-BE49-F238E27FC236}">
                <a16:creationId xmlns:a16="http://schemas.microsoft.com/office/drawing/2014/main" id="{262ACFCC-0E84-F047-BF80-4379F3E6F9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E73FBA-9C75-6E4A-BAD0-F685058AE45C}"/>
              </a:ext>
            </a:extLst>
          </p:cNvPr>
          <p:cNvSpPr>
            <a:spLocks noGrp="1"/>
          </p:cNvSpPr>
          <p:nvPr>
            <p:ph type="sldNum" sz="quarter" idx="12"/>
          </p:nvPr>
        </p:nvSpPr>
        <p:spPr/>
        <p:txBody>
          <a:bodyPr/>
          <a:lstStyle/>
          <a:p>
            <a:fld id="{EBAB37AD-9DA0-0C4E-BC1B-81E8AF13D5B0}" type="slidenum">
              <a:rPr lang="en-US" smtClean="0"/>
              <a:t>‹#›</a:t>
            </a:fld>
            <a:endParaRPr lang="en-US" dirty="0"/>
          </a:p>
        </p:txBody>
      </p:sp>
    </p:spTree>
    <p:extLst>
      <p:ext uri="{BB962C8B-B14F-4D97-AF65-F5344CB8AC3E}">
        <p14:creationId xmlns:p14="http://schemas.microsoft.com/office/powerpoint/2010/main" val="113727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47056-7EB3-C44B-B09C-C2670347AA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540560-6183-A644-B8BD-F09BE2F17F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0EEAD-C169-F245-8BF5-5A6781CEE17D}"/>
              </a:ext>
            </a:extLst>
          </p:cNvPr>
          <p:cNvSpPr>
            <a:spLocks noGrp="1"/>
          </p:cNvSpPr>
          <p:nvPr>
            <p:ph type="dt" sz="half" idx="10"/>
          </p:nvPr>
        </p:nvSpPr>
        <p:spPr/>
        <p:txBody>
          <a:bodyPr/>
          <a:lstStyle/>
          <a:p>
            <a:fld id="{26CA204E-4CE8-664A-B934-CB67C27ABABD}" type="datetime1">
              <a:rPr lang="en-US" smtClean="0"/>
              <a:t>11/2/25</a:t>
            </a:fld>
            <a:endParaRPr lang="en-US" dirty="0"/>
          </a:p>
        </p:txBody>
      </p:sp>
      <p:sp>
        <p:nvSpPr>
          <p:cNvPr id="5" name="Footer Placeholder 4">
            <a:extLst>
              <a:ext uri="{FF2B5EF4-FFF2-40B4-BE49-F238E27FC236}">
                <a16:creationId xmlns:a16="http://schemas.microsoft.com/office/drawing/2014/main" id="{45BC8123-26E5-1941-A378-D118937A00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261C76-64E7-2D4B-B2C3-59C8B80B30DB}"/>
              </a:ext>
            </a:extLst>
          </p:cNvPr>
          <p:cNvSpPr>
            <a:spLocks noGrp="1"/>
          </p:cNvSpPr>
          <p:nvPr>
            <p:ph type="sldNum" sz="quarter" idx="12"/>
          </p:nvPr>
        </p:nvSpPr>
        <p:spPr/>
        <p:txBody>
          <a:bodyPr/>
          <a:lstStyle/>
          <a:p>
            <a:fld id="{EBAB37AD-9DA0-0C4E-BC1B-81E8AF13D5B0}" type="slidenum">
              <a:rPr lang="en-US" smtClean="0"/>
              <a:t>‹#›</a:t>
            </a:fld>
            <a:endParaRPr lang="en-US" dirty="0"/>
          </a:p>
        </p:txBody>
      </p:sp>
    </p:spTree>
    <p:extLst>
      <p:ext uri="{BB962C8B-B14F-4D97-AF65-F5344CB8AC3E}">
        <p14:creationId xmlns:p14="http://schemas.microsoft.com/office/powerpoint/2010/main" val="61300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E2F1DE-4B82-CA4D-B5B8-BB7C62127D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31C11A-1AFB-754F-9F05-C27B97872A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A04B0-4635-714C-A6F4-AB5502AE8079}"/>
              </a:ext>
            </a:extLst>
          </p:cNvPr>
          <p:cNvSpPr>
            <a:spLocks noGrp="1"/>
          </p:cNvSpPr>
          <p:nvPr>
            <p:ph type="dt" sz="half" idx="10"/>
          </p:nvPr>
        </p:nvSpPr>
        <p:spPr/>
        <p:txBody>
          <a:bodyPr/>
          <a:lstStyle/>
          <a:p>
            <a:fld id="{327144CE-4FFE-5246-9BE0-F1CECFCA3EB6}" type="datetime1">
              <a:rPr lang="en-US" smtClean="0"/>
              <a:t>11/2/25</a:t>
            </a:fld>
            <a:endParaRPr lang="en-US" dirty="0"/>
          </a:p>
        </p:txBody>
      </p:sp>
      <p:sp>
        <p:nvSpPr>
          <p:cNvPr id="5" name="Footer Placeholder 4">
            <a:extLst>
              <a:ext uri="{FF2B5EF4-FFF2-40B4-BE49-F238E27FC236}">
                <a16:creationId xmlns:a16="http://schemas.microsoft.com/office/drawing/2014/main" id="{435081D4-46E9-234D-82F7-B45B3CFA6E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F125E8-2CC6-3B40-826B-EAA52BE31B53}"/>
              </a:ext>
            </a:extLst>
          </p:cNvPr>
          <p:cNvSpPr>
            <a:spLocks noGrp="1"/>
          </p:cNvSpPr>
          <p:nvPr>
            <p:ph type="sldNum" sz="quarter" idx="12"/>
          </p:nvPr>
        </p:nvSpPr>
        <p:spPr/>
        <p:txBody>
          <a:bodyPr/>
          <a:lstStyle/>
          <a:p>
            <a:fld id="{EBAB37AD-9DA0-0C4E-BC1B-81E8AF13D5B0}" type="slidenum">
              <a:rPr lang="en-US" smtClean="0"/>
              <a:t>‹#›</a:t>
            </a:fld>
            <a:endParaRPr lang="en-US" dirty="0"/>
          </a:p>
        </p:txBody>
      </p:sp>
    </p:spTree>
    <p:extLst>
      <p:ext uri="{BB962C8B-B14F-4D97-AF65-F5344CB8AC3E}">
        <p14:creationId xmlns:p14="http://schemas.microsoft.com/office/powerpoint/2010/main" val="2748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D4A1-FB31-C241-9196-98D113E77A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8276EF-C563-AB43-8CE4-F83780264D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0881F-5F6C-9A45-A507-8B8B1CCB9DF9}"/>
              </a:ext>
            </a:extLst>
          </p:cNvPr>
          <p:cNvSpPr>
            <a:spLocks noGrp="1"/>
          </p:cNvSpPr>
          <p:nvPr>
            <p:ph type="dt" sz="half" idx="10"/>
          </p:nvPr>
        </p:nvSpPr>
        <p:spPr/>
        <p:txBody>
          <a:bodyPr/>
          <a:lstStyle/>
          <a:p>
            <a:fld id="{67042CDD-7B07-5046-9C34-8094AE35FFDB}" type="datetime1">
              <a:rPr lang="en-US" smtClean="0"/>
              <a:t>11/2/25</a:t>
            </a:fld>
            <a:endParaRPr lang="en-US" dirty="0"/>
          </a:p>
        </p:txBody>
      </p:sp>
      <p:sp>
        <p:nvSpPr>
          <p:cNvPr id="5" name="Footer Placeholder 4">
            <a:extLst>
              <a:ext uri="{FF2B5EF4-FFF2-40B4-BE49-F238E27FC236}">
                <a16:creationId xmlns:a16="http://schemas.microsoft.com/office/drawing/2014/main" id="{20725361-891B-044A-8F11-CEC6D025CA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AD2D62-6131-F840-B587-9538F852911B}"/>
              </a:ext>
            </a:extLst>
          </p:cNvPr>
          <p:cNvSpPr>
            <a:spLocks noGrp="1"/>
          </p:cNvSpPr>
          <p:nvPr>
            <p:ph type="sldNum" sz="quarter" idx="12"/>
          </p:nvPr>
        </p:nvSpPr>
        <p:spPr/>
        <p:txBody>
          <a:bodyPr/>
          <a:lstStyle/>
          <a:p>
            <a:fld id="{EBAB37AD-9DA0-0C4E-BC1B-81E8AF13D5B0}" type="slidenum">
              <a:rPr lang="en-US" smtClean="0"/>
              <a:t>‹#›</a:t>
            </a:fld>
            <a:endParaRPr lang="en-US" dirty="0"/>
          </a:p>
        </p:txBody>
      </p:sp>
    </p:spTree>
    <p:extLst>
      <p:ext uri="{BB962C8B-B14F-4D97-AF65-F5344CB8AC3E}">
        <p14:creationId xmlns:p14="http://schemas.microsoft.com/office/powerpoint/2010/main" val="128128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C23E-F9F0-024C-85BA-AC7F251AE6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8FD1CC-34F9-994C-BEF5-9AD375E112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4F8F7F-CC0A-294E-B57E-8F988ADF4274}"/>
              </a:ext>
            </a:extLst>
          </p:cNvPr>
          <p:cNvSpPr>
            <a:spLocks noGrp="1"/>
          </p:cNvSpPr>
          <p:nvPr>
            <p:ph type="dt" sz="half" idx="10"/>
          </p:nvPr>
        </p:nvSpPr>
        <p:spPr/>
        <p:txBody>
          <a:bodyPr/>
          <a:lstStyle/>
          <a:p>
            <a:fld id="{73E0BB54-E546-6C40-8C98-293E7A6BD25E}" type="datetime1">
              <a:rPr lang="en-US" smtClean="0"/>
              <a:t>11/2/25</a:t>
            </a:fld>
            <a:endParaRPr lang="en-US" dirty="0"/>
          </a:p>
        </p:txBody>
      </p:sp>
      <p:sp>
        <p:nvSpPr>
          <p:cNvPr id="5" name="Footer Placeholder 4">
            <a:extLst>
              <a:ext uri="{FF2B5EF4-FFF2-40B4-BE49-F238E27FC236}">
                <a16:creationId xmlns:a16="http://schemas.microsoft.com/office/drawing/2014/main" id="{95986369-0FB0-6B4D-996D-D571784B83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B48B60-4DFE-0048-8E1A-081F92D35C3F}"/>
              </a:ext>
            </a:extLst>
          </p:cNvPr>
          <p:cNvSpPr>
            <a:spLocks noGrp="1"/>
          </p:cNvSpPr>
          <p:nvPr>
            <p:ph type="sldNum" sz="quarter" idx="12"/>
          </p:nvPr>
        </p:nvSpPr>
        <p:spPr/>
        <p:txBody>
          <a:bodyPr/>
          <a:lstStyle/>
          <a:p>
            <a:fld id="{EBAB37AD-9DA0-0C4E-BC1B-81E8AF13D5B0}" type="slidenum">
              <a:rPr lang="en-US" smtClean="0"/>
              <a:t>‹#›</a:t>
            </a:fld>
            <a:endParaRPr lang="en-US" dirty="0"/>
          </a:p>
        </p:txBody>
      </p:sp>
    </p:spTree>
    <p:extLst>
      <p:ext uri="{BB962C8B-B14F-4D97-AF65-F5344CB8AC3E}">
        <p14:creationId xmlns:p14="http://schemas.microsoft.com/office/powerpoint/2010/main" val="42567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9F09C-1BD2-2343-B2A9-FC18AF53FB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9229A2-A33F-D542-BA87-2A76E571914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25DCD1-93A9-2845-9141-BCFA4693C2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15B095-298A-4D44-8D23-C98D82C28D70}"/>
              </a:ext>
            </a:extLst>
          </p:cNvPr>
          <p:cNvSpPr>
            <a:spLocks noGrp="1"/>
          </p:cNvSpPr>
          <p:nvPr>
            <p:ph type="dt" sz="half" idx="10"/>
          </p:nvPr>
        </p:nvSpPr>
        <p:spPr/>
        <p:txBody>
          <a:bodyPr/>
          <a:lstStyle/>
          <a:p>
            <a:fld id="{69855703-1DBC-0A4A-A192-66FEFC5E35DD}" type="datetime1">
              <a:rPr lang="en-US" smtClean="0"/>
              <a:t>11/2/25</a:t>
            </a:fld>
            <a:endParaRPr lang="en-US" dirty="0"/>
          </a:p>
        </p:txBody>
      </p:sp>
      <p:sp>
        <p:nvSpPr>
          <p:cNvPr id="6" name="Footer Placeholder 5">
            <a:extLst>
              <a:ext uri="{FF2B5EF4-FFF2-40B4-BE49-F238E27FC236}">
                <a16:creationId xmlns:a16="http://schemas.microsoft.com/office/drawing/2014/main" id="{5E0F8E3D-ADD3-6F49-8392-235645AA70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E8E88A6-9291-D448-B24A-223D8BEBA6CA}"/>
              </a:ext>
            </a:extLst>
          </p:cNvPr>
          <p:cNvSpPr>
            <a:spLocks noGrp="1"/>
          </p:cNvSpPr>
          <p:nvPr>
            <p:ph type="sldNum" sz="quarter" idx="12"/>
          </p:nvPr>
        </p:nvSpPr>
        <p:spPr/>
        <p:txBody>
          <a:bodyPr/>
          <a:lstStyle/>
          <a:p>
            <a:fld id="{EBAB37AD-9DA0-0C4E-BC1B-81E8AF13D5B0}" type="slidenum">
              <a:rPr lang="en-US" smtClean="0"/>
              <a:t>‹#›</a:t>
            </a:fld>
            <a:endParaRPr lang="en-US" dirty="0"/>
          </a:p>
        </p:txBody>
      </p:sp>
    </p:spTree>
    <p:extLst>
      <p:ext uri="{BB962C8B-B14F-4D97-AF65-F5344CB8AC3E}">
        <p14:creationId xmlns:p14="http://schemas.microsoft.com/office/powerpoint/2010/main" val="211826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FB6E-91F5-B94E-B639-4838CDF71A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197CAC-2456-3C47-971F-89220021D3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E801D0-3D22-044D-B393-116FE10382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BEE2C5-19BA-DB49-B951-402F7B57D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7DAB31-2A0E-EA40-A02A-3A984C26FB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79145F-2848-B149-8782-DD40FB909440}"/>
              </a:ext>
            </a:extLst>
          </p:cNvPr>
          <p:cNvSpPr>
            <a:spLocks noGrp="1"/>
          </p:cNvSpPr>
          <p:nvPr>
            <p:ph type="dt" sz="half" idx="10"/>
          </p:nvPr>
        </p:nvSpPr>
        <p:spPr/>
        <p:txBody>
          <a:bodyPr/>
          <a:lstStyle/>
          <a:p>
            <a:fld id="{C44CBAF5-2855-5D41-A800-30C9EA5C6658}" type="datetime1">
              <a:rPr lang="en-US" smtClean="0"/>
              <a:t>11/2/25</a:t>
            </a:fld>
            <a:endParaRPr lang="en-US" dirty="0"/>
          </a:p>
        </p:txBody>
      </p:sp>
      <p:sp>
        <p:nvSpPr>
          <p:cNvPr id="8" name="Footer Placeholder 7">
            <a:extLst>
              <a:ext uri="{FF2B5EF4-FFF2-40B4-BE49-F238E27FC236}">
                <a16:creationId xmlns:a16="http://schemas.microsoft.com/office/drawing/2014/main" id="{77149E33-39A0-1740-8EA3-7E62D1C74C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6092304-A202-CC4F-9436-90F5A129FAEC}"/>
              </a:ext>
            </a:extLst>
          </p:cNvPr>
          <p:cNvSpPr>
            <a:spLocks noGrp="1"/>
          </p:cNvSpPr>
          <p:nvPr>
            <p:ph type="sldNum" sz="quarter" idx="12"/>
          </p:nvPr>
        </p:nvSpPr>
        <p:spPr/>
        <p:txBody>
          <a:bodyPr/>
          <a:lstStyle/>
          <a:p>
            <a:fld id="{EBAB37AD-9DA0-0C4E-BC1B-81E8AF13D5B0}" type="slidenum">
              <a:rPr lang="en-US" smtClean="0"/>
              <a:t>‹#›</a:t>
            </a:fld>
            <a:endParaRPr lang="en-US" dirty="0"/>
          </a:p>
        </p:txBody>
      </p:sp>
    </p:spTree>
    <p:extLst>
      <p:ext uri="{BB962C8B-B14F-4D97-AF65-F5344CB8AC3E}">
        <p14:creationId xmlns:p14="http://schemas.microsoft.com/office/powerpoint/2010/main" val="23039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F33A-D08F-B143-9D68-61145F475B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1C58C3-7070-2F41-A918-092962220DCD}"/>
              </a:ext>
            </a:extLst>
          </p:cNvPr>
          <p:cNvSpPr>
            <a:spLocks noGrp="1"/>
          </p:cNvSpPr>
          <p:nvPr>
            <p:ph type="dt" sz="half" idx="10"/>
          </p:nvPr>
        </p:nvSpPr>
        <p:spPr/>
        <p:txBody>
          <a:bodyPr/>
          <a:lstStyle/>
          <a:p>
            <a:fld id="{D2BADEE1-9CB4-F94A-9DA6-9D76E3043EAA}" type="datetime1">
              <a:rPr lang="en-US" smtClean="0"/>
              <a:t>11/2/25</a:t>
            </a:fld>
            <a:endParaRPr lang="en-US" dirty="0"/>
          </a:p>
        </p:txBody>
      </p:sp>
      <p:sp>
        <p:nvSpPr>
          <p:cNvPr id="4" name="Footer Placeholder 3">
            <a:extLst>
              <a:ext uri="{FF2B5EF4-FFF2-40B4-BE49-F238E27FC236}">
                <a16:creationId xmlns:a16="http://schemas.microsoft.com/office/drawing/2014/main" id="{D7A5F1FB-F273-AE4F-842C-EF708F3EB60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947A27E-6B71-5547-9D6E-2F09329B3A3B}"/>
              </a:ext>
            </a:extLst>
          </p:cNvPr>
          <p:cNvSpPr>
            <a:spLocks noGrp="1"/>
          </p:cNvSpPr>
          <p:nvPr>
            <p:ph type="sldNum" sz="quarter" idx="12"/>
          </p:nvPr>
        </p:nvSpPr>
        <p:spPr/>
        <p:txBody>
          <a:bodyPr/>
          <a:lstStyle/>
          <a:p>
            <a:fld id="{EBAB37AD-9DA0-0C4E-BC1B-81E8AF13D5B0}" type="slidenum">
              <a:rPr lang="en-US" smtClean="0"/>
              <a:t>‹#›</a:t>
            </a:fld>
            <a:endParaRPr lang="en-US" dirty="0"/>
          </a:p>
        </p:txBody>
      </p:sp>
    </p:spTree>
    <p:extLst>
      <p:ext uri="{BB962C8B-B14F-4D97-AF65-F5344CB8AC3E}">
        <p14:creationId xmlns:p14="http://schemas.microsoft.com/office/powerpoint/2010/main" val="182646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5C9EFA-E243-EF4D-BB77-ED9B28AA2A63}"/>
              </a:ext>
            </a:extLst>
          </p:cNvPr>
          <p:cNvSpPr>
            <a:spLocks noGrp="1"/>
          </p:cNvSpPr>
          <p:nvPr>
            <p:ph type="dt" sz="half" idx="10"/>
          </p:nvPr>
        </p:nvSpPr>
        <p:spPr/>
        <p:txBody>
          <a:bodyPr/>
          <a:lstStyle/>
          <a:p>
            <a:fld id="{F1C773B2-3131-2F45-8B80-7FE9A2F4A7D3}" type="datetime1">
              <a:rPr lang="en-US" smtClean="0"/>
              <a:t>11/2/25</a:t>
            </a:fld>
            <a:endParaRPr lang="en-US" dirty="0"/>
          </a:p>
        </p:txBody>
      </p:sp>
      <p:sp>
        <p:nvSpPr>
          <p:cNvPr id="3" name="Footer Placeholder 2">
            <a:extLst>
              <a:ext uri="{FF2B5EF4-FFF2-40B4-BE49-F238E27FC236}">
                <a16:creationId xmlns:a16="http://schemas.microsoft.com/office/drawing/2014/main" id="{6DF1B68A-4B5C-8D40-99E5-3672DA7615F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B9C1F00-AC33-ED4A-B1E2-67BA69A11FBB}"/>
              </a:ext>
            </a:extLst>
          </p:cNvPr>
          <p:cNvSpPr>
            <a:spLocks noGrp="1"/>
          </p:cNvSpPr>
          <p:nvPr>
            <p:ph type="sldNum" sz="quarter" idx="12"/>
          </p:nvPr>
        </p:nvSpPr>
        <p:spPr/>
        <p:txBody>
          <a:bodyPr/>
          <a:lstStyle/>
          <a:p>
            <a:fld id="{EBAB37AD-9DA0-0C4E-BC1B-81E8AF13D5B0}" type="slidenum">
              <a:rPr lang="en-US" smtClean="0"/>
              <a:t>‹#›</a:t>
            </a:fld>
            <a:endParaRPr lang="en-US" dirty="0"/>
          </a:p>
        </p:txBody>
      </p:sp>
    </p:spTree>
    <p:extLst>
      <p:ext uri="{BB962C8B-B14F-4D97-AF65-F5344CB8AC3E}">
        <p14:creationId xmlns:p14="http://schemas.microsoft.com/office/powerpoint/2010/main" val="4272875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7BC21-5F09-0D45-BFE4-79EA16D0B3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451A99-C358-6141-A51F-1ED2B820E9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674B83-6886-8F45-AB53-D960B3AA8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C513BD-A8D8-E848-93F2-762D60B49118}"/>
              </a:ext>
            </a:extLst>
          </p:cNvPr>
          <p:cNvSpPr>
            <a:spLocks noGrp="1"/>
          </p:cNvSpPr>
          <p:nvPr>
            <p:ph type="dt" sz="half" idx="10"/>
          </p:nvPr>
        </p:nvSpPr>
        <p:spPr/>
        <p:txBody>
          <a:bodyPr/>
          <a:lstStyle/>
          <a:p>
            <a:fld id="{52C6F8A0-0FDF-2D4E-98F6-F90358623C37}" type="datetime1">
              <a:rPr lang="en-US" smtClean="0"/>
              <a:t>11/2/25</a:t>
            </a:fld>
            <a:endParaRPr lang="en-US" dirty="0"/>
          </a:p>
        </p:txBody>
      </p:sp>
      <p:sp>
        <p:nvSpPr>
          <p:cNvPr id="6" name="Footer Placeholder 5">
            <a:extLst>
              <a:ext uri="{FF2B5EF4-FFF2-40B4-BE49-F238E27FC236}">
                <a16:creationId xmlns:a16="http://schemas.microsoft.com/office/drawing/2014/main" id="{150FE74E-ED75-994A-A0AA-7E4B090914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E5794C-F5BE-414C-8FAF-C9A22E292E23}"/>
              </a:ext>
            </a:extLst>
          </p:cNvPr>
          <p:cNvSpPr>
            <a:spLocks noGrp="1"/>
          </p:cNvSpPr>
          <p:nvPr>
            <p:ph type="sldNum" sz="quarter" idx="12"/>
          </p:nvPr>
        </p:nvSpPr>
        <p:spPr/>
        <p:txBody>
          <a:bodyPr/>
          <a:lstStyle/>
          <a:p>
            <a:fld id="{EBAB37AD-9DA0-0C4E-BC1B-81E8AF13D5B0}" type="slidenum">
              <a:rPr lang="en-US" smtClean="0"/>
              <a:t>‹#›</a:t>
            </a:fld>
            <a:endParaRPr lang="en-US" dirty="0"/>
          </a:p>
        </p:txBody>
      </p:sp>
    </p:spTree>
    <p:extLst>
      <p:ext uri="{BB962C8B-B14F-4D97-AF65-F5344CB8AC3E}">
        <p14:creationId xmlns:p14="http://schemas.microsoft.com/office/powerpoint/2010/main" val="4212660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8877-02C8-4D41-913B-844315505A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044FF2-7CC6-7346-8568-8FB129281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346CA58-2D79-334B-A6B8-4723D69F7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303A00-C95C-2548-A3D7-15222DED61BD}"/>
              </a:ext>
            </a:extLst>
          </p:cNvPr>
          <p:cNvSpPr>
            <a:spLocks noGrp="1"/>
          </p:cNvSpPr>
          <p:nvPr>
            <p:ph type="dt" sz="half" idx="10"/>
          </p:nvPr>
        </p:nvSpPr>
        <p:spPr/>
        <p:txBody>
          <a:bodyPr/>
          <a:lstStyle/>
          <a:p>
            <a:fld id="{031B5971-007D-7B48-8643-79E6CEE949D4}" type="datetime1">
              <a:rPr lang="en-US" smtClean="0"/>
              <a:t>11/2/25</a:t>
            </a:fld>
            <a:endParaRPr lang="en-US" dirty="0"/>
          </a:p>
        </p:txBody>
      </p:sp>
      <p:sp>
        <p:nvSpPr>
          <p:cNvPr id="6" name="Footer Placeholder 5">
            <a:extLst>
              <a:ext uri="{FF2B5EF4-FFF2-40B4-BE49-F238E27FC236}">
                <a16:creationId xmlns:a16="http://schemas.microsoft.com/office/drawing/2014/main" id="{4D994A67-C88C-3240-9F6B-C1AC275A16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EC2EBB-F868-CF40-8BD5-DF94F843B325}"/>
              </a:ext>
            </a:extLst>
          </p:cNvPr>
          <p:cNvSpPr>
            <a:spLocks noGrp="1"/>
          </p:cNvSpPr>
          <p:nvPr>
            <p:ph type="sldNum" sz="quarter" idx="12"/>
          </p:nvPr>
        </p:nvSpPr>
        <p:spPr/>
        <p:txBody>
          <a:bodyPr/>
          <a:lstStyle/>
          <a:p>
            <a:fld id="{EBAB37AD-9DA0-0C4E-BC1B-81E8AF13D5B0}" type="slidenum">
              <a:rPr lang="en-US" smtClean="0"/>
              <a:t>‹#›</a:t>
            </a:fld>
            <a:endParaRPr lang="en-US" dirty="0"/>
          </a:p>
        </p:txBody>
      </p:sp>
    </p:spTree>
    <p:extLst>
      <p:ext uri="{BB962C8B-B14F-4D97-AF65-F5344CB8AC3E}">
        <p14:creationId xmlns:p14="http://schemas.microsoft.com/office/powerpoint/2010/main" val="2123547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771D91-54B6-1E47-80B7-0448C49E7C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4BA6C8-17C3-EE49-9182-7D91C9673A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F7AD7C-E2B8-D243-AC69-574BBA3EAD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DA21D-CA19-3D4F-8A99-0A971C123C8F}" type="datetime1">
              <a:rPr lang="en-US" smtClean="0"/>
              <a:t>11/2/25</a:t>
            </a:fld>
            <a:endParaRPr lang="en-US" dirty="0"/>
          </a:p>
        </p:txBody>
      </p:sp>
      <p:sp>
        <p:nvSpPr>
          <p:cNvPr id="5" name="Footer Placeholder 4">
            <a:extLst>
              <a:ext uri="{FF2B5EF4-FFF2-40B4-BE49-F238E27FC236}">
                <a16:creationId xmlns:a16="http://schemas.microsoft.com/office/drawing/2014/main" id="{3B584978-04B3-6C4B-AE2A-5A52C3D8B3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3103EA2-B41D-4C49-B5CD-170F52EA43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B37AD-9DA0-0C4E-BC1B-81E8AF13D5B0}" type="slidenum">
              <a:rPr lang="en-US" smtClean="0"/>
              <a:t>‹#›</a:t>
            </a:fld>
            <a:endParaRPr lang="en-US" dirty="0"/>
          </a:p>
        </p:txBody>
      </p:sp>
    </p:spTree>
    <p:extLst>
      <p:ext uri="{BB962C8B-B14F-4D97-AF65-F5344CB8AC3E}">
        <p14:creationId xmlns:p14="http://schemas.microsoft.com/office/powerpoint/2010/main" val="662500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0F6B-C1D4-8140-A595-15265203229B}"/>
              </a:ext>
            </a:extLst>
          </p:cNvPr>
          <p:cNvSpPr>
            <a:spLocks noGrp="1"/>
          </p:cNvSpPr>
          <p:nvPr>
            <p:ph type="title"/>
          </p:nvPr>
        </p:nvSpPr>
        <p:spPr>
          <a:xfrm>
            <a:off x="838200" y="-141513"/>
            <a:ext cx="10515600" cy="45719"/>
          </a:xfrm>
        </p:spPr>
        <p:txBody>
          <a:bodyPr>
            <a:normAutofit fontScale="90000"/>
          </a:bodyPr>
          <a:lstStyle/>
          <a:p>
            <a:r>
              <a:rPr lang="en-US" dirty="0"/>
              <a:t>‘</a:t>
            </a:r>
          </a:p>
        </p:txBody>
      </p:sp>
      <p:sp>
        <p:nvSpPr>
          <p:cNvPr id="3" name="Content Placeholder 2">
            <a:extLst>
              <a:ext uri="{FF2B5EF4-FFF2-40B4-BE49-F238E27FC236}">
                <a16:creationId xmlns:a16="http://schemas.microsoft.com/office/drawing/2014/main" id="{C0252A43-223E-F546-863D-EB825AF42E2B}"/>
              </a:ext>
            </a:extLst>
          </p:cNvPr>
          <p:cNvSpPr>
            <a:spLocks noGrp="1"/>
          </p:cNvSpPr>
          <p:nvPr>
            <p:ph idx="1"/>
          </p:nvPr>
        </p:nvSpPr>
        <p:spPr>
          <a:xfrm>
            <a:off x="0" y="0"/>
            <a:ext cx="12192000" cy="6858000"/>
          </a:xfrm>
          <a:ln>
            <a:solidFill>
              <a:schemeClr val="accent1"/>
            </a:solidFill>
          </a:ln>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tabLst>
                <a:tab pos="623888" algn="l"/>
              </a:tabLst>
            </a:pPr>
            <a:r>
              <a:rPr lang="en-US" dirty="0"/>
              <a:t>				       	             </a:t>
            </a:r>
            <a:r>
              <a:rPr lang="en-US" sz="3400" b="1" dirty="0"/>
              <a:t>Proverbs 25:4-7  					   				     	     Refined, Established </a:t>
            </a:r>
          </a:p>
        </p:txBody>
      </p:sp>
      <p:sp>
        <p:nvSpPr>
          <p:cNvPr id="4" name="Oval 3">
            <a:extLst>
              <a:ext uri="{FF2B5EF4-FFF2-40B4-BE49-F238E27FC236}">
                <a16:creationId xmlns:a16="http://schemas.microsoft.com/office/drawing/2014/main" id="{D043146B-BBC7-3F4C-8036-3BCBA254E3EA}"/>
              </a:ext>
            </a:extLst>
          </p:cNvPr>
          <p:cNvSpPr/>
          <p:nvPr/>
        </p:nvSpPr>
        <p:spPr>
          <a:xfrm>
            <a:off x="1948543" y="182559"/>
            <a:ext cx="8294914" cy="16244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               ~ Uncommon ~ 		           The Common Sense of God </a:t>
            </a:r>
            <a:r>
              <a:rPr lang="en-US" sz="3400" b="1" dirty="0"/>
              <a:t>Wisdom for Beginners </a:t>
            </a:r>
            <a:endParaRPr lang="en-US" sz="3400" dirty="0"/>
          </a:p>
        </p:txBody>
      </p:sp>
      <p:pic>
        <p:nvPicPr>
          <p:cNvPr id="5" name="Content Placeholder 24">
            <a:extLst>
              <a:ext uri="{FF2B5EF4-FFF2-40B4-BE49-F238E27FC236}">
                <a16:creationId xmlns:a16="http://schemas.microsoft.com/office/drawing/2014/main" id="{39DBB46F-C63D-CE4C-A42E-96C19B8943B6}"/>
              </a:ext>
            </a:extLst>
          </p:cNvPr>
          <p:cNvPicPr>
            <a:picLocks noChangeAspect="1"/>
          </p:cNvPicPr>
          <p:nvPr/>
        </p:nvPicPr>
        <p:blipFill>
          <a:blip r:embed="rId2"/>
          <a:stretch>
            <a:fillRect/>
          </a:stretch>
        </p:blipFill>
        <p:spPr>
          <a:xfrm>
            <a:off x="3844965" y="3299023"/>
            <a:ext cx="4502070" cy="2851844"/>
          </a:xfrm>
          <a:prstGeom prst="rect">
            <a:avLst/>
          </a:prstGeom>
        </p:spPr>
      </p:pic>
      <p:sp>
        <p:nvSpPr>
          <p:cNvPr id="6" name="Slide Number Placeholder 5">
            <a:extLst>
              <a:ext uri="{FF2B5EF4-FFF2-40B4-BE49-F238E27FC236}">
                <a16:creationId xmlns:a16="http://schemas.microsoft.com/office/drawing/2014/main"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dirty="0"/>
          </a:p>
        </p:txBody>
      </p:sp>
      <p:sp>
        <p:nvSpPr>
          <p:cNvPr id="7" name="TextBox 6">
            <a:extLst>
              <a:ext uri="{FF2B5EF4-FFF2-40B4-BE49-F238E27FC236}">
                <a16:creationId xmlns:a16="http://schemas.microsoft.com/office/drawing/2014/main"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52302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200B1-7395-BD49-A5CC-21454DA88A6A}"/>
              </a:ext>
            </a:extLst>
          </p:cNvPr>
          <p:cNvSpPr>
            <a:spLocks noGrp="1"/>
          </p:cNvSpPr>
          <p:nvPr>
            <p:ph type="title"/>
          </p:nvPr>
        </p:nvSpPr>
        <p:spPr>
          <a:xfrm>
            <a:off x="838200" y="-184935"/>
            <a:ext cx="10515600" cy="8219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A68CD79-1DBE-354A-A10F-FF7927DB4E3B}"/>
              </a:ext>
            </a:extLst>
          </p:cNvPr>
          <p:cNvSpPr>
            <a:spLocks noGrp="1"/>
          </p:cNvSpPr>
          <p:nvPr>
            <p:ph idx="1"/>
          </p:nvPr>
        </p:nvSpPr>
        <p:spPr>
          <a:xfrm>
            <a:off x="0" y="-1"/>
            <a:ext cx="12192000" cy="7325475"/>
          </a:xfrm>
        </p:spPr>
        <p:txBody>
          <a:bodyPr>
            <a:normAutofit lnSpcReduction="10000"/>
          </a:bodyPr>
          <a:lstStyle/>
          <a:p>
            <a:pPr marL="0" indent="0">
              <a:buNone/>
            </a:pPr>
            <a:r>
              <a:rPr lang="en-US" sz="1700" dirty="0"/>
              <a:t>All our key metals are mined from the ground.  When a rich deposit of iron, or copper, zinc, manganese, chromium, nickel, aluminum, lead, platinum, silver, or gold are found in the ground, men go and use any means available, from hand 				 shovels to powerful excavators, to dig it up, break it down, use intense heat to heat up the ore until it 				 becomes molten, and when the slag or dross, or other metals rise to the top, it is poured off – and then 				 you pour the molten metal into ingot molds where it cools.  What you have left, then, are ingots of 				 refined metal, pure metal, and ready to be used in making useful things - from rings to hammers!  				 Solomon’s analogy is the refinement process of silver.  I wonder who, in ancient times, came up with the 			 smelting process, but it is more complicated than you might think.  It seems that silver ore has a lot of 				 other metals in its ore – copper, gold, lead, even titanium, and others too.  But when heated to the 				 molten state, where 	metal becomes a liquid, the slag, or other metals don’t just rise to the top and you 				 pour it off.  No – it is a lot more difficult and complicated than that, and I’m not going to go into detail 				 on that process this morning, except to say that it was not easy!  Today they put it through a chemical process, which is much faster and produces silver that is much purer - </a:t>
            </a:r>
            <a:r>
              <a:rPr lang="en-US" sz="1700" i="1" dirty="0"/>
              <a:t>but that was not available back then</a:t>
            </a:r>
            <a:r>
              <a:rPr lang="en-US" sz="1700" dirty="0"/>
              <a:t>.  But back in Solomon’s day it was definitely an arduous process – in extreme temperatures!  So Solomon is referring to the hard, often extreme process of character formation.  *I  do not think that my boys would have turned out as well as they did without the rather extreme measure measure of spanking!  That drove home the very important message that bad behavior is unacceptable and there are painful consequences if you transgress those perimeters!  That certainty helped them to discipline themselves and not engage in those kind of behaviors in the future.  The formation of the ability to self-govern one’s impulses is at the very heart of the formation good character!  I did not like spanking, and they certainly didn’t, but I was careful to use it sparingly, justly, and with love.  *But there were other forms of character refinement that came into play in their lives and, looking back, in mine!  In high school, my son Erik did not make the </a:t>
            </a:r>
            <a:r>
              <a:rPr lang="en-US" sz="1700" b="1" dirty="0"/>
              <a:t>basketball</a:t>
            </a:r>
            <a:r>
              <a:rPr lang="en-US" sz="1700" dirty="0"/>
              <a:t> team, and then the </a:t>
            </a:r>
            <a:r>
              <a:rPr lang="en-US" sz="1700" b="1" dirty="0"/>
              <a:t>baseball</a:t>
            </a:r>
            <a:r>
              <a:rPr lang="en-US" sz="1700" dirty="0"/>
              <a:t> team his senior year.  It was a coaching decision that still bothers me to this day because it was so obviously unjust!  Erik had become a very good athlete by that time - in both those sports – easily better than half the guys that made the team that year!  But there was nothing that could be done!  The coaches, at the time, had their favorites and their minds were set.  So Erik had to deal with his sense of disappointment and betrayal!  We talked it over many times, after it happened, and he was forced to move on with his life.  He changed his focus more in the direction of music and away from athletics.  Today, it is likely that because of that disappointment way back then, he serves Jesus, with distinction, on his worship team in a large church in Minneapolis!  You see, God often uses our worst times to grow our character by leaps and bounds, and to direct our paths!  *I don’t think I would have lasted as pastor at this church anywhere near as long as I have, if it wasn’t for the pain and disappointment my first two churches, </a:t>
            </a:r>
            <a:r>
              <a:rPr lang="en-US" sz="1700" b="1" i="1" dirty="0"/>
              <a:t>and the things I learned in them!</a:t>
            </a:r>
            <a:r>
              <a:rPr lang="en-US" sz="1700" dirty="0"/>
              <a:t>  I had to </a:t>
            </a:r>
            <a:r>
              <a:rPr lang="en-US" sz="1700" b="1" dirty="0"/>
              <a:t>carefully examine</a:t>
            </a:r>
            <a:r>
              <a:rPr lang="en-US" sz="1700" dirty="0"/>
              <a:t>, </a:t>
            </a:r>
            <a:r>
              <a:rPr lang="en-US" sz="1700" b="1" dirty="0"/>
              <a:t>closely monitor</a:t>
            </a:r>
            <a:r>
              <a:rPr lang="en-US" sz="1700" dirty="0"/>
              <a:t>, and </a:t>
            </a:r>
            <a:r>
              <a:rPr lang="en-US" sz="1700" b="1" dirty="0"/>
              <a:t>objectively determine </a:t>
            </a:r>
            <a:r>
              <a:rPr lang="en-US" sz="1700" dirty="0"/>
              <a:t>my heart and my motives.  What my heart had to survive there felt like the death of a </a:t>
            </a:r>
            <a:r>
              <a:rPr lang="en-US" sz="1700" b="1" i="1" dirty="0"/>
              <a:t>close</a:t>
            </a:r>
            <a:r>
              <a:rPr lang="en-US" sz="1700" dirty="0"/>
              <a:t> loved one!  Worse even!  But it also showed me that I </a:t>
            </a:r>
            <a:r>
              <a:rPr lang="en-US" sz="1700" b="1" i="1" dirty="0"/>
              <a:t>could hang on, </a:t>
            </a:r>
            <a:r>
              <a:rPr lang="en-US" sz="1700" dirty="0"/>
              <a:t>move on and get past it, and that life and pastoral ministry could still be my calling, and life would slowly return to normal, and life would become </a:t>
            </a:r>
            <a:r>
              <a:rPr lang="en-US" sz="1700" b="1" dirty="0"/>
              <a:t>good again</a:t>
            </a:r>
            <a:r>
              <a:rPr lang="en-US" sz="1700" dirty="0"/>
              <a:t>, and </a:t>
            </a:r>
            <a:r>
              <a:rPr lang="en-US" sz="1700" b="1" dirty="0"/>
              <a:t>purposeful</a:t>
            </a:r>
            <a:r>
              <a:rPr lang="en-US" sz="1700" dirty="0"/>
              <a:t>, and </a:t>
            </a:r>
            <a:r>
              <a:rPr lang="en-US" sz="1700" b="1" dirty="0"/>
              <a:t>satisfying</a:t>
            </a:r>
            <a:r>
              <a:rPr lang="en-US" sz="1700" dirty="0"/>
              <a:t> – if I stuck with it!  All that </a:t>
            </a:r>
            <a:r>
              <a:rPr lang="en-US" sz="1700" b="1" dirty="0"/>
              <a:t>stress</a:t>
            </a:r>
            <a:r>
              <a:rPr lang="en-US" sz="1700" dirty="0"/>
              <a:t>, and </a:t>
            </a:r>
            <a:r>
              <a:rPr lang="en-US" sz="1700" b="1" dirty="0"/>
              <a:t>worry</a:t>
            </a:r>
            <a:r>
              <a:rPr lang="en-US" sz="1700" dirty="0"/>
              <a:t>, and </a:t>
            </a:r>
            <a:r>
              <a:rPr lang="en-US" sz="1700" b="1" dirty="0"/>
              <a:t>bother</a:t>
            </a:r>
            <a:r>
              <a:rPr lang="en-US" sz="1700" dirty="0"/>
              <a:t> showed me that I could persevere!  It slapped me with the reality that life is full of difficult times when you just want to quit, but you don’t!  </a:t>
            </a:r>
            <a:r>
              <a:rPr lang="en-US" sz="1700" b="1" dirty="0"/>
              <a:t>[Heb. 12:7, 10-12 - “Endure hardship as discipline”]</a:t>
            </a:r>
          </a:p>
        </p:txBody>
      </p:sp>
      <p:sp>
        <p:nvSpPr>
          <p:cNvPr id="7" name="Slide Number Placeholder 6">
            <a:extLst>
              <a:ext uri="{FF2B5EF4-FFF2-40B4-BE49-F238E27FC236}">
                <a16:creationId xmlns:a16="http://schemas.microsoft.com/office/drawing/2014/main" id="{9520FB46-B9E9-954C-8C19-642DF8E27529}"/>
              </a:ext>
            </a:extLst>
          </p:cNvPr>
          <p:cNvSpPr>
            <a:spLocks noGrp="1"/>
          </p:cNvSpPr>
          <p:nvPr>
            <p:ph type="sldNum" sz="quarter" idx="12"/>
          </p:nvPr>
        </p:nvSpPr>
        <p:spPr>
          <a:xfrm>
            <a:off x="11821886" y="6277510"/>
            <a:ext cx="370114" cy="462337"/>
          </a:xfrm>
        </p:spPr>
        <p:txBody>
          <a:bodyPr/>
          <a:lstStyle/>
          <a:p>
            <a:fld id="{EBAB37AD-9DA0-0C4E-BC1B-81E8AF13D5B0}" type="slidenum">
              <a:rPr lang="en-US" smtClean="0"/>
              <a:t>2</a:t>
            </a:fld>
            <a:endParaRPr lang="en-US" dirty="0"/>
          </a:p>
        </p:txBody>
      </p:sp>
      <p:pic>
        <p:nvPicPr>
          <p:cNvPr id="8" name="Picture 7">
            <a:extLst>
              <a:ext uri="{FF2B5EF4-FFF2-40B4-BE49-F238E27FC236}">
                <a16:creationId xmlns:a16="http://schemas.microsoft.com/office/drawing/2014/main" id="{3E53138C-E0E5-1E43-9B80-2E458EBC9EAF}"/>
              </a:ext>
            </a:extLst>
          </p:cNvPr>
          <p:cNvPicPr>
            <a:picLocks noChangeAspect="1"/>
          </p:cNvPicPr>
          <p:nvPr/>
        </p:nvPicPr>
        <p:blipFill>
          <a:blip r:embed="rId3"/>
          <a:stretch>
            <a:fillRect/>
          </a:stretch>
        </p:blipFill>
        <p:spPr>
          <a:xfrm>
            <a:off x="9252857" y="248780"/>
            <a:ext cx="2859152" cy="2048105"/>
          </a:xfrm>
          <a:prstGeom prst="rect">
            <a:avLst/>
          </a:prstGeom>
        </p:spPr>
      </p:pic>
    </p:spTree>
    <p:extLst>
      <p:ext uri="{BB962C8B-B14F-4D97-AF65-F5344CB8AC3E}">
        <p14:creationId xmlns:p14="http://schemas.microsoft.com/office/powerpoint/2010/main" val="1490556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200B1-7395-BD49-A5CC-21454DA88A6A}"/>
              </a:ext>
            </a:extLst>
          </p:cNvPr>
          <p:cNvSpPr>
            <a:spLocks noGrp="1"/>
          </p:cNvSpPr>
          <p:nvPr>
            <p:ph type="title"/>
          </p:nvPr>
        </p:nvSpPr>
        <p:spPr>
          <a:xfrm>
            <a:off x="838200" y="-184935"/>
            <a:ext cx="10515600" cy="8219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A68CD79-1DBE-354A-A10F-FF7927DB4E3B}"/>
              </a:ext>
            </a:extLst>
          </p:cNvPr>
          <p:cNvSpPr>
            <a:spLocks noGrp="1"/>
          </p:cNvSpPr>
          <p:nvPr>
            <p:ph idx="1"/>
          </p:nvPr>
        </p:nvSpPr>
        <p:spPr>
          <a:xfrm>
            <a:off x="70885" y="0"/>
            <a:ext cx="12192000" cy="7042068"/>
          </a:xfrm>
        </p:spPr>
        <p:txBody>
          <a:bodyPr>
            <a:normAutofit fontScale="92500" lnSpcReduction="20000"/>
          </a:bodyPr>
          <a:lstStyle/>
          <a:p>
            <a:pPr marL="0" indent="0">
              <a:buNone/>
            </a:pPr>
            <a:r>
              <a:rPr lang="en-US" sz="1700" b="1" dirty="0"/>
              <a:t>~Vs. 25:5 </a:t>
            </a:r>
            <a:r>
              <a:rPr lang="en-US" sz="1700" dirty="0"/>
              <a:t>– </a:t>
            </a:r>
            <a:r>
              <a:rPr lang="en-US" sz="1700" b="1" dirty="0"/>
              <a:t>#2 </a:t>
            </a:r>
            <a:r>
              <a:rPr lang="en-US" sz="1700" dirty="0"/>
              <a:t>- </a:t>
            </a:r>
            <a:r>
              <a:rPr lang="en-US" sz="1700" b="1" dirty="0"/>
              <a:t>ESTABLISHED</a:t>
            </a:r>
            <a:r>
              <a:rPr lang="en-US" sz="1700" dirty="0"/>
              <a:t> - “</a:t>
            </a:r>
            <a:r>
              <a:rPr lang="en-US" sz="1700" b="1" i="1" dirty="0"/>
              <a:t>Remove the wicked…”</a:t>
            </a:r>
            <a:r>
              <a:rPr lang="en-US" sz="1700" dirty="0"/>
              <a:t>.  Often, people create their own hardships.  Life will always be hard for them, because they do things in such a way that they are continually </a:t>
            </a:r>
            <a:r>
              <a:rPr lang="en-US" sz="1700" b="1" i="1" dirty="0"/>
              <a:t>making it hard for themselves</a:t>
            </a:r>
            <a:r>
              <a:rPr lang="en-US" sz="1700" dirty="0"/>
              <a:t>!  Why do people do that to 			 themselves?  Well, some people are just born that way.  I mean, they come out of their mother just spoiling for a 			 fight – or just ready-made to cause chaos!  Our oldest had some of that in him.  We called him “</a:t>
            </a:r>
            <a:r>
              <a:rPr lang="en-US" sz="1700" i="1" dirty="0"/>
              <a:t>our little agitator</a:t>
            </a:r>
            <a:r>
              <a:rPr lang="en-US" sz="1700" dirty="0"/>
              <a:t>”			 ,.. well, I did anyway!  He wanted attention in any way, shape, or form that he could get it, and so he would do the 			 craziest things at times, things he knew would land him in hot water!  So when that happened, (for a couple of 				 years on a 	daily basis) - after disciplining him, I would sit down with him and ask him what was inside of him that 			 he felt he had to do that?!  I could see him try to physically look inside himself, but he always came up with the 			 same answer –“</a:t>
            </a:r>
            <a:r>
              <a:rPr lang="en-US" sz="1700" i="1" dirty="0"/>
              <a:t>I don’t know</a:t>
            </a:r>
            <a:r>
              <a:rPr lang="en-US" sz="1700" dirty="0"/>
              <a:t>”!  And I would carefully explain to him what I saw – that he wanted attention, and 			 that I was completely willing to give him the negative attention he was asking for, but that when he got it, he never 			 liked it one bit and was inevitably sorry that he had pushed that far!  He wholeheartedly agreed with me on that! 			 He was consistent, but so was I, and eventually he tired of it and was able to discipline </a:t>
            </a:r>
            <a:r>
              <a:rPr lang="en-US" sz="1700" b="1" i="1" dirty="0"/>
              <a:t>himself</a:t>
            </a:r>
            <a:r>
              <a:rPr lang="en-US" sz="1700" dirty="0"/>
              <a:t> to end that bad and			 destructive behavior pattern – although the tendency remained in him on into his early adulthood!  I think 				 marriage to a good woman finally knocked it out of him!  I know that other families know exactly what I am talking 			 about here!  We were not alone in this!  But he turned out well and we are so proud of who he has become as a man, as a husband and as a father, and we praise God, because Jesus ultimately made the difference in his life when he decided to follow Him!  So some are born for conflict. </a:t>
            </a:r>
            <a:r>
              <a:rPr lang="en-US" sz="1700" b="1" dirty="0"/>
              <a:t>~T</a:t>
            </a:r>
            <a:r>
              <a:rPr lang="en-US" sz="1700" dirty="0"/>
              <a:t>hen there are other kids who are born with a more benign nature - more easy-going, less needy, less selfish – and their lives are made easier because of it.  They are not always shooting themselves in the foot – being involved in endlessly scrapping/fighting, and friendship breakups, and relational tempest!  It is rather easy for them to go with the flow, and get along with siblings, friends, and authorities – authorities from parents to teachers, to government officials (police)! With authority, they learn to show respect and therefore suffer much less trouble.  </a:t>
            </a:r>
            <a:r>
              <a:rPr lang="en-US" sz="1700" b="1" i="1" dirty="0"/>
              <a:t>But</a:t>
            </a:r>
            <a:r>
              <a:rPr lang="en-US" sz="1700" dirty="0"/>
              <a:t>, I have also seen these kids be tragically turned, usually by the company they decide to keep at school or in the neighborhood!  *When I was in high school - as I have told you before - the hippy youth movement was going on.  The media portrayed it in large part, positively, but it was </a:t>
            </a:r>
            <a:r>
              <a:rPr lang="en-US" sz="1700" b="1" i="1" dirty="0"/>
              <a:t>not</a:t>
            </a:r>
            <a:r>
              <a:rPr lang="en-US" sz="1700" dirty="0"/>
              <a:t> good at all for those that really gave themselves over to it!  It went bad in so many ways!  I watched so many good-natured kids turn into psychopaths and narcissists!  In high school something new was added to the campuses in Wausau – something called “</a:t>
            </a:r>
            <a:r>
              <a:rPr lang="en-US" sz="1700" b="1" dirty="0"/>
              <a:t>open campus</a:t>
            </a:r>
            <a:r>
              <a:rPr lang="en-US" sz="1700" dirty="0"/>
              <a:t>”.  In other words, if you had some free time on your class schedule, you could walk out the door and off campus and go get some snacks at a nearby gas station, or at a 7-11 store, which was a longer walk but better selection.  Well, taking </a:t>
            </a:r>
            <a:r>
              <a:rPr lang="en-US" sz="1700" b="1" dirty="0"/>
              <a:t>illegal drugs </a:t>
            </a:r>
            <a:r>
              <a:rPr lang="en-US" sz="1700" dirty="0"/>
              <a:t>had become a craze that had started maybe 5-6 years before, </a:t>
            </a:r>
            <a:r>
              <a:rPr lang="en-US" sz="1700" i="1" dirty="0"/>
              <a:t>so many </a:t>
            </a:r>
            <a:r>
              <a:rPr lang="en-US" sz="1700" dirty="0"/>
              <a:t>kids were involved in doing drugs!  They would walk off campus as a group, or arrange to meet at some obscure place, and there they would stand around in a circle, talk, smoke, </a:t>
            </a:r>
            <a:r>
              <a:rPr lang="en-US" sz="1700" i="1" dirty="0"/>
              <a:t>and do drugs!</a:t>
            </a:r>
            <a:r>
              <a:rPr lang="en-US" sz="1700" dirty="0"/>
              <a:t>  I watched those kids go from good productive kids, with good grades, good athletes,.. and they very quickly turned to being losers – long, </a:t>
            </a:r>
            <a:r>
              <a:rPr lang="en-US" sz="1700" b="1" dirty="0"/>
              <a:t>greasy</a:t>
            </a:r>
            <a:r>
              <a:rPr lang="en-US" sz="1700" dirty="0"/>
              <a:t> hair, a dead </a:t>
            </a:r>
            <a:r>
              <a:rPr lang="en-US" sz="1700" b="1" dirty="0"/>
              <a:t>soul-less look </a:t>
            </a:r>
            <a:r>
              <a:rPr lang="en-US" sz="1700" dirty="0"/>
              <a:t>in their eyes, </a:t>
            </a:r>
            <a:r>
              <a:rPr lang="en-US" sz="1700" b="1" dirty="0"/>
              <a:t>unwashed bodies</a:t>
            </a:r>
            <a:r>
              <a:rPr lang="en-US" sz="1700" dirty="0"/>
              <a:t>, and an </a:t>
            </a:r>
            <a:r>
              <a:rPr lang="en-US" sz="1700" b="1" dirty="0"/>
              <a:t>attitude that stank worse than they did!  </a:t>
            </a:r>
            <a:r>
              <a:rPr lang="en-US" sz="1700" dirty="0"/>
              <a:t>They dropped out of everything that might have made high school a bit fun!  Many of those that indulged in hallucinogenic drugs had their brains damaged!  I saw two brothers – smart kids – nice-looking young men, that got heavily into the drug scene, who ended frying their brains, and could not even being legally drive a motor vehicle.  You could see them riding their bikes up and down Grand Avenue in Wausau, </a:t>
            </a:r>
            <a:r>
              <a:rPr lang="en-US" sz="1700" b="1" i="1" dirty="0"/>
              <a:t>for decades </a:t>
            </a:r>
            <a:r>
              <a:rPr lang="en-US" sz="1700" dirty="0"/>
              <a:t>after high school!  Such a shame and a waste!  Why is it that kids almost always do the dumb things their dumb “</a:t>
            </a:r>
            <a:r>
              <a:rPr lang="en-US" sz="1700" i="1" dirty="0"/>
              <a:t>friends</a:t>
            </a:r>
            <a:r>
              <a:rPr lang="en-US" sz="1700" dirty="0"/>
              <a:t>” do first?  I, personally, did not do many of the dumb things my neighborhood and school friends did, because I was truly convinced that I should follow Jesus!  Jesus saved me from a lot of baggage that I could have loaded myself up with, and have had trouble  carrying on my back for my entire life!  This is why Solomon cautions us to only allow people around ourselves that are good influences and to rid ourselves of the bad!  For every bad influencer we have around us, I am certain that I can show you how they have altered our own behavior, and made it worse!  If we can stand our ground, then it’s not a problem, but if we can’t handle it, and they end up influencing and affecting our behavior rather than us influencing affecting theirs, Solomon says it is important to exclude them from our lives!  He had to do that as king, with his advisors.  He realized it could not go on or he would end up making bad decisions that would hurt the country and cause a lot of suffering!  </a:t>
            </a:r>
          </a:p>
        </p:txBody>
      </p:sp>
      <p:sp>
        <p:nvSpPr>
          <p:cNvPr id="4" name="Slide Number Placeholder 3">
            <a:extLst>
              <a:ext uri="{FF2B5EF4-FFF2-40B4-BE49-F238E27FC236}">
                <a16:creationId xmlns:a16="http://schemas.microsoft.com/office/drawing/2014/main" id="{2D7F38A5-1AA9-8A45-A313-06D3EDF6DB9B}"/>
              </a:ext>
            </a:extLst>
          </p:cNvPr>
          <p:cNvSpPr>
            <a:spLocks noGrp="1"/>
          </p:cNvSpPr>
          <p:nvPr>
            <p:ph type="sldNum" sz="quarter" idx="12"/>
          </p:nvPr>
        </p:nvSpPr>
        <p:spPr>
          <a:xfrm>
            <a:off x="11812772" y="6453962"/>
            <a:ext cx="308343" cy="404037"/>
          </a:xfrm>
        </p:spPr>
        <p:txBody>
          <a:bodyPr/>
          <a:lstStyle/>
          <a:p>
            <a:fld id="{EBAB37AD-9DA0-0C4E-BC1B-81E8AF13D5B0}" type="slidenum">
              <a:rPr lang="en-US" smtClean="0"/>
              <a:t>3</a:t>
            </a:fld>
            <a:endParaRPr lang="en-US" dirty="0"/>
          </a:p>
        </p:txBody>
      </p:sp>
      <p:pic>
        <p:nvPicPr>
          <p:cNvPr id="6" name="Picture 5">
            <a:extLst>
              <a:ext uri="{FF2B5EF4-FFF2-40B4-BE49-F238E27FC236}">
                <a16:creationId xmlns:a16="http://schemas.microsoft.com/office/drawing/2014/main" id="{7CC2A612-ACC6-3649-B167-3D0CDE11A947}"/>
              </a:ext>
            </a:extLst>
          </p:cNvPr>
          <p:cNvPicPr>
            <a:picLocks noChangeAspect="1"/>
          </p:cNvPicPr>
          <p:nvPr/>
        </p:nvPicPr>
        <p:blipFill>
          <a:blip r:embed="rId3"/>
          <a:stretch>
            <a:fillRect/>
          </a:stretch>
        </p:blipFill>
        <p:spPr>
          <a:xfrm>
            <a:off x="9585788" y="283386"/>
            <a:ext cx="2535327" cy="2079669"/>
          </a:xfrm>
          <a:prstGeom prst="rect">
            <a:avLst/>
          </a:prstGeom>
        </p:spPr>
      </p:pic>
    </p:spTree>
    <p:extLst>
      <p:ext uri="{BB962C8B-B14F-4D97-AF65-F5344CB8AC3E}">
        <p14:creationId xmlns:p14="http://schemas.microsoft.com/office/powerpoint/2010/main" val="365199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200B1-7395-BD49-A5CC-21454DA88A6A}"/>
              </a:ext>
            </a:extLst>
          </p:cNvPr>
          <p:cNvSpPr>
            <a:spLocks noGrp="1"/>
          </p:cNvSpPr>
          <p:nvPr>
            <p:ph type="title"/>
          </p:nvPr>
        </p:nvSpPr>
        <p:spPr>
          <a:xfrm>
            <a:off x="838200" y="-184935"/>
            <a:ext cx="10515600" cy="8219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A68CD79-1DBE-354A-A10F-FF7927DB4E3B}"/>
              </a:ext>
            </a:extLst>
          </p:cNvPr>
          <p:cNvSpPr>
            <a:spLocks noGrp="1"/>
          </p:cNvSpPr>
          <p:nvPr>
            <p:ph idx="1"/>
          </p:nvPr>
        </p:nvSpPr>
        <p:spPr>
          <a:xfrm>
            <a:off x="0" y="-1"/>
            <a:ext cx="12192000" cy="7033309"/>
          </a:xfrm>
        </p:spPr>
        <p:txBody>
          <a:bodyPr>
            <a:normAutofit lnSpcReduction="10000"/>
          </a:bodyPr>
          <a:lstStyle/>
          <a:p>
            <a:pPr marL="0" indent="0">
              <a:buNone/>
            </a:pPr>
            <a:r>
              <a:rPr lang="en-US" sz="1600" dirty="0"/>
              <a:t>~But we are all like that!  The saying is that “</a:t>
            </a:r>
            <a:r>
              <a:rPr lang="en-US" sz="1600" i="1" dirty="0"/>
              <a:t>bad company corrupts good character</a:t>
            </a:r>
            <a:r>
              <a:rPr lang="en-US" sz="1600" dirty="0"/>
              <a:t>”!  Even in a church this is true. </a:t>
            </a:r>
            <a:r>
              <a:rPr lang="en-US" sz="2200" b="1" dirty="0"/>
              <a:t> </a:t>
            </a:r>
            <a:r>
              <a:rPr lang="en-US" sz="2000" b="1" dirty="0"/>
              <a:t>*</a:t>
            </a:r>
            <a:r>
              <a:rPr lang="en-US" sz="1600" dirty="0"/>
              <a:t>My mother used to reach out to women that </a:t>
            </a:r>
            <a:r>
              <a:rPr lang="en-US" sz="1600" b="1" i="1" dirty="0"/>
              <a:t>formerly</a:t>
            </a:r>
            <a:r>
              <a:rPr lang="en-US" sz="1600" dirty="0"/>
              <a:t> had attended her church.  To be honest, they were not nice people!  They had 				 prickly personalities, and worse, they gossiped about people in the community and church!  I remember 				 chiding my mother and asking her why she still talked with those people?!  I could hear enough of her 				 telephone conversation that I knew that the person on the other end of the line were telling stories about 				 people in the community or church, and adding details that sometimes didn’t exist, except in their own 				 heads,.. and my mother did not shut it down as I thought it proper for her to do!  As strong a Christ-					 follower as she was, it seemed to me that she could get sucked into their dark and often imaginary world, 				 and I admonished her that she should not be doing that!  Repeatedly her conversations with them were not 				 a good influence on her, and on her state of mind!   Solomon says here to be careful who you listen to, and 				 how it influences you, and you will be much more firmly “</a:t>
            </a:r>
            <a:r>
              <a:rPr lang="en-US" sz="1600" b="1" i="1" dirty="0"/>
              <a:t>established</a:t>
            </a:r>
            <a:r>
              <a:rPr lang="en-US" sz="1600" dirty="0"/>
              <a:t>” in your life, and by that I think he 				 means - in the </a:t>
            </a:r>
            <a:r>
              <a:rPr lang="en-US" sz="1600" b="1" dirty="0"/>
              <a:t>control of your emotions</a:t>
            </a:r>
            <a:r>
              <a:rPr lang="en-US" sz="1600" dirty="0"/>
              <a:t>, your </a:t>
            </a:r>
            <a:r>
              <a:rPr lang="en-US" sz="1600" b="1" dirty="0"/>
              <a:t>choices</a:t>
            </a:r>
            <a:r>
              <a:rPr lang="en-US" sz="1600" dirty="0"/>
              <a:t>, your </a:t>
            </a:r>
            <a:r>
              <a:rPr lang="en-US" sz="1600" b="1" dirty="0"/>
              <a:t>future trajectory</a:t>
            </a:r>
            <a:r>
              <a:rPr lang="en-US" sz="1600" dirty="0"/>
              <a:t>, and especially your </a:t>
            </a:r>
            <a:r>
              <a:rPr lang="en-US" sz="1600" b="1" dirty="0"/>
              <a:t>ability to bless</a:t>
            </a:r>
            <a:r>
              <a:rPr lang="en-US" sz="1600" dirty="0"/>
              <a:t> those you love - through who you are becoming!  You can’t do that if you are influenced by ungodly people!  Ultimately, for the Christ-follower, if you are becoming more and more like Jesus, then you are able to represent Him more </a:t>
            </a:r>
            <a:r>
              <a:rPr lang="en-US" sz="1600" b="1" dirty="0"/>
              <a:t>accurately</a:t>
            </a:r>
            <a:r>
              <a:rPr lang="en-US" sz="1600" dirty="0"/>
              <a:t> and more </a:t>
            </a:r>
            <a:r>
              <a:rPr lang="en-US" sz="1600" b="1" dirty="0"/>
              <a:t>winsomely /affectively</a:t>
            </a:r>
            <a:r>
              <a:rPr lang="en-US" sz="1600" dirty="0"/>
              <a:t> to a world that desperately needs Him - </a:t>
            </a:r>
            <a:r>
              <a:rPr lang="en-US" sz="1600" b="1" i="1" dirty="0"/>
              <a:t>desperately!</a:t>
            </a:r>
            <a:r>
              <a:rPr lang="en-US" sz="1600" dirty="0"/>
              <a:t>  									 			 ~Then you will </a:t>
            </a:r>
            <a:r>
              <a:rPr lang="en-US" sz="1600" b="1" i="1" dirty="0"/>
              <a:t>also</a:t>
            </a:r>
            <a:r>
              <a:rPr lang="en-US" sz="1600" dirty="0"/>
              <a:t> be able to represent Him to your spiritual brothers and sisters at your church!  Paul often speaks of how we should encourage one another, and there are many ways to do that.  But if we are not growing to be more and more like Jesus, we can’t do it!  We have nothing to encourage others with!  We are probably discouraged ourselves, frustrated, maybe angry, envious of others!  So how does anyone become an encouragement when we are in a perpetual spiritual slump?  No – refuse to remain on that course - confess it to God as sin, and repent of it!  Then go on to be a friend who is a great influence, and who gives wise advice that Jesus Himself might give!  Decide to never break character with who Christ has made you to be  – not for any reason!  									 </a:t>
            </a:r>
            <a:r>
              <a:rPr lang="en-US" sz="1600" b="1" dirty="0"/>
              <a:t>[Col. 3:16; 4:6; Eph. 4:29; Ps. 19:14]. 										  </a:t>
            </a:r>
            <a:r>
              <a:rPr lang="en-US" sz="1600" dirty="0"/>
              <a:t>It is hard sometime, I know, but far better than living in the state of perpetual failure!  Jesus covers our failures, but He does not want to leave us wallowing in it – stuck - defeated!  So how do you get unstuck?!  You confess it to God!  You fess up!  And you ask Him to get you back on track – </a:t>
            </a:r>
            <a:r>
              <a:rPr lang="en-US" sz="1600" b="1" i="1" dirty="0"/>
              <a:t>and He will</a:t>
            </a:r>
            <a:r>
              <a:rPr lang="en-US" sz="1600" dirty="0"/>
              <a:t>!					 							 ~One last vitally important clarification!  Remember that all of this is good advice for a better, more fulfilling life.  </a:t>
            </a:r>
            <a:r>
              <a:rPr lang="en-US" sz="1600" b="1" i="1" dirty="0"/>
              <a:t>But none of it saves your soul!  </a:t>
            </a:r>
            <a:r>
              <a:rPr lang="en-US" sz="1600" dirty="0"/>
              <a:t>This is something only Jesus can do for you!  You can’t do it for Him!  He must do it for you!  Salvation is His to give, not yours to earn!  He wont have that from you!  His grace, mercy, and kindness saves you – reserves you to God – but your mercy, grace, and kindness, while enhancing your experience of this life, does not pay for your sins!  Only Jesus can provide the debt of justice that we owe God for our past offenses to Him – and that is the real issue!  All you can do is tell God you are sorry for keeping yourself from Him and for your many offenses against Him over the course of your life!  Tell Him that you believe in Jesus now, and are requesting His salvation be given to you - that He apply His death on the cross to pay for your sins! Tell Him that you want Him to be your Leader, Teacher, Helper, every day, from now on!  Finally, tell Him that you will always seek to do what He wants – that you will trust Him and rely upon Him to always steer you right!  Tell Him that this is what your want more than anything in the world!  </a:t>
            </a:r>
            <a:r>
              <a:rPr lang="en-US" sz="1600" b="1" i="1" dirty="0"/>
              <a:t>And He will do what you ask!  </a:t>
            </a:r>
          </a:p>
        </p:txBody>
      </p:sp>
      <p:sp>
        <p:nvSpPr>
          <p:cNvPr id="4" name="Slide Number Placeholder 3">
            <a:extLst>
              <a:ext uri="{FF2B5EF4-FFF2-40B4-BE49-F238E27FC236}">
                <a16:creationId xmlns:a16="http://schemas.microsoft.com/office/drawing/2014/main" id="{C727A8ED-EA1A-914D-9C96-61D50324FEE7}"/>
              </a:ext>
            </a:extLst>
          </p:cNvPr>
          <p:cNvSpPr>
            <a:spLocks noGrp="1"/>
          </p:cNvSpPr>
          <p:nvPr>
            <p:ph type="sldNum" sz="quarter" idx="12"/>
          </p:nvPr>
        </p:nvSpPr>
        <p:spPr>
          <a:xfrm>
            <a:off x="11750566" y="6379778"/>
            <a:ext cx="356256" cy="478221"/>
          </a:xfrm>
        </p:spPr>
        <p:txBody>
          <a:bodyPr/>
          <a:lstStyle/>
          <a:p>
            <a:fld id="{EBAB37AD-9DA0-0C4E-BC1B-81E8AF13D5B0}" type="slidenum">
              <a:rPr lang="en-US" smtClean="0"/>
              <a:t>4</a:t>
            </a:fld>
            <a:endParaRPr lang="en-US" dirty="0"/>
          </a:p>
        </p:txBody>
      </p:sp>
      <p:pic>
        <p:nvPicPr>
          <p:cNvPr id="6" name="Picture 5">
            <a:extLst>
              <a:ext uri="{FF2B5EF4-FFF2-40B4-BE49-F238E27FC236}">
                <a16:creationId xmlns:a16="http://schemas.microsoft.com/office/drawing/2014/main" id="{43FDC1DC-CC97-5E47-B62E-AA11288A00A9}"/>
              </a:ext>
            </a:extLst>
          </p:cNvPr>
          <p:cNvPicPr>
            <a:picLocks noChangeAspect="1"/>
          </p:cNvPicPr>
          <p:nvPr/>
        </p:nvPicPr>
        <p:blipFill>
          <a:blip r:embed="rId2"/>
          <a:stretch>
            <a:fillRect/>
          </a:stretch>
        </p:blipFill>
        <p:spPr>
          <a:xfrm>
            <a:off x="9049407" y="332828"/>
            <a:ext cx="3057415" cy="1908365"/>
          </a:xfrm>
          <a:prstGeom prst="rect">
            <a:avLst/>
          </a:prstGeom>
        </p:spPr>
      </p:pic>
    </p:spTree>
    <p:extLst>
      <p:ext uri="{BB962C8B-B14F-4D97-AF65-F5344CB8AC3E}">
        <p14:creationId xmlns:p14="http://schemas.microsoft.com/office/powerpoint/2010/main" val="1281907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4432</TotalTime>
  <Words>175</Words>
  <Application>Microsoft Macintosh PowerPoint</Application>
  <PresentationFormat>Widescreen</PresentationFormat>
  <Paragraphs>16</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Microsoft Office User</dc:creator>
  <cp:lastModifiedBy>Microsoft Office User</cp:lastModifiedBy>
  <cp:revision>53</cp:revision>
  <dcterms:created xsi:type="dcterms:W3CDTF">2025-10-28T21:19:28Z</dcterms:created>
  <dcterms:modified xsi:type="dcterms:W3CDTF">2025-11-02T14:28:17Z</dcterms:modified>
</cp:coreProperties>
</file>