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0" r:id="rId2"/>
    <p:sldId id="281" r:id="rId3"/>
    <p:sldId id="282" r:id="rId4"/>
    <p:sldId id="28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6"/>
    <p:restoredTop sz="91757"/>
  </p:normalViewPr>
  <p:slideViewPr>
    <p:cSldViewPr snapToGrid="0" snapToObjects="1">
      <p:cViewPr>
        <p:scale>
          <a:sx n="114" d="100"/>
          <a:sy n="114" d="100"/>
        </p:scale>
        <p:origin x="192"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C93A9-2A30-344D-BC40-2B0C7D5EA3E4}" type="datetimeFigureOut">
              <a:rPr lang="en-US" smtClean="0"/>
              <a:t>11/7/25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76768-E354-2141-8911-FB0362791BB7}" type="slidenum">
              <a:rPr lang="en-US" smtClean="0"/>
              <a:t>‹#›</a:t>
            </a:fld>
            <a:endParaRPr lang="en-US" dirty="0"/>
          </a:p>
        </p:txBody>
      </p:sp>
    </p:spTree>
    <p:extLst>
      <p:ext uri="{BB962C8B-B14F-4D97-AF65-F5344CB8AC3E}">
        <p14:creationId xmlns:p14="http://schemas.microsoft.com/office/powerpoint/2010/main" val="322947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176768-E354-2141-8911-FB0362791BB7}" type="slidenum">
              <a:rPr lang="en-US" smtClean="0"/>
              <a:t>2</a:t>
            </a:fld>
            <a:endParaRPr lang="en-US" dirty="0"/>
          </a:p>
        </p:txBody>
      </p:sp>
    </p:spTree>
    <p:extLst>
      <p:ext uri="{BB962C8B-B14F-4D97-AF65-F5344CB8AC3E}">
        <p14:creationId xmlns:p14="http://schemas.microsoft.com/office/powerpoint/2010/main" val="213713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
        <p:nvSpPr>
          <p:cNvPr id="4" name="Slide Number Placeholder 3"/>
          <p:cNvSpPr>
            <a:spLocks noGrp="1"/>
          </p:cNvSpPr>
          <p:nvPr>
            <p:ph type="sldNum" sz="quarter" idx="5"/>
          </p:nvPr>
        </p:nvSpPr>
        <p:spPr/>
        <p:txBody>
          <a:bodyPr/>
          <a:lstStyle/>
          <a:p>
            <a:fld id="{D7176768-E354-2141-8911-FB0362791BB7}" type="slidenum">
              <a:rPr lang="en-US" smtClean="0"/>
              <a:t>3</a:t>
            </a:fld>
            <a:endParaRPr lang="en-US" dirty="0"/>
          </a:p>
        </p:txBody>
      </p:sp>
    </p:spTree>
    <p:extLst>
      <p:ext uri="{BB962C8B-B14F-4D97-AF65-F5344CB8AC3E}">
        <p14:creationId xmlns:p14="http://schemas.microsoft.com/office/powerpoint/2010/main" val="155049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176768-E354-2141-8911-FB0362791BB7}" type="slidenum">
              <a:rPr lang="en-US" smtClean="0"/>
              <a:t>4</a:t>
            </a:fld>
            <a:endParaRPr lang="en-US" dirty="0"/>
          </a:p>
        </p:txBody>
      </p:sp>
    </p:spTree>
    <p:extLst>
      <p:ext uri="{BB962C8B-B14F-4D97-AF65-F5344CB8AC3E}">
        <p14:creationId xmlns:p14="http://schemas.microsoft.com/office/powerpoint/2010/main" val="253554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B569-AD59-D948-990F-25EA011BFF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F0F320-B612-AF47-BE03-AA76EA485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EC1586-0696-F647-AB1E-01D2A747DAEF}"/>
              </a:ext>
            </a:extLst>
          </p:cNvPr>
          <p:cNvSpPr>
            <a:spLocks noGrp="1"/>
          </p:cNvSpPr>
          <p:nvPr>
            <p:ph type="dt" sz="half" idx="10"/>
          </p:nvPr>
        </p:nvSpPr>
        <p:spPr/>
        <p:txBody>
          <a:bodyPr/>
          <a:lstStyle/>
          <a:p>
            <a:fld id="{D3995B98-7D8E-1243-9E7D-1443EFB090F9}" type="datetime1">
              <a:rPr lang="en-US" smtClean="0"/>
              <a:t>11/7/25</a:t>
            </a:fld>
            <a:endParaRPr lang="en-US" dirty="0"/>
          </a:p>
        </p:txBody>
      </p:sp>
      <p:sp>
        <p:nvSpPr>
          <p:cNvPr id="5" name="Footer Placeholder 4">
            <a:extLst>
              <a:ext uri="{FF2B5EF4-FFF2-40B4-BE49-F238E27FC236}">
                <a16:creationId xmlns:a16="http://schemas.microsoft.com/office/drawing/2014/main" id="{42EB8105-CB88-1D4B-BB1A-C097874348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AD69EA-C811-8F42-B2D3-7DB7BC277B94}"/>
              </a:ext>
            </a:extLst>
          </p:cNvPr>
          <p:cNvSpPr>
            <a:spLocks noGrp="1"/>
          </p:cNvSpPr>
          <p:nvPr>
            <p:ph type="sldNum" sz="quarter" idx="12"/>
          </p:nvPr>
        </p:nvSpPr>
        <p:spPr/>
        <p:txBody>
          <a:bodyPr/>
          <a:lstStyle/>
          <a:p>
            <a:fld id="{46A89030-3C92-3749-B081-C5C58C5FCD15}" type="slidenum">
              <a:rPr lang="en-US" smtClean="0"/>
              <a:t>‹#›</a:t>
            </a:fld>
            <a:endParaRPr lang="en-US" dirty="0"/>
          </a:p>
        </p:txBody>
      </p:sp>
    </p:spTree>
    <p:extLst>
      <p:ext uri="{BB962C8B-B14F-4D97-AF65-F5344CB8AC3E}">
        <p14:creationId xmlns:p14="http://schemas.microsoft.com/office/powerpoint/2010/main" val="266339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985E-F112-3846-A3EE-646C505597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433727-BF36-A44A-9685-5F64362CDD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ABA63-188E-724D-BF0F-CB0FD0A36CD9}"/>
              </a:ext>
            </a:extLst>
          </p:cNvPr>
          <p:cNvSpPr>
            <a:spLocks noGrp="1"/>
          </p:cNvSpPr>
          <p:nvPr>
            <p:ph type="dt" sz="half" idx="10"/>
          </p:nvPr>
        </p:nvSpPr>
        <p:spPr/>
        <p:txBody>
          <a:bodyPr/>
          <a:lstStyle/>
          <a:p>
            <a:fld id="{215A277B-BF12-704D-BBA0-5537D6A272CC}" type="datetime1">
              <a:rPr lang="en-US" smtClean="0"/>
              <a:t>11/7/25</a:t>
            </a:fld>
            <a:endParaRPr lang="en-US" dirty="0"/>
          </a:p>
        </p:txBody>
      </p:sp>
      <p:sp>
        <p:nvSpPr>
          <p:cNvPr id="5" name="Footer Placeholder 4">
            <a:extLst>
              <a:ext uri="{FF2B5EF4-FFF2-40B4-BE49-F238E27FC236}">
                <a16:creationId xmlns:a16="http://schemas.microsoft.com/office/drawing/2014/main" id="{BE5386F6-EE28-7740-A5FF-E7946C4BC2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AC167C-FFA8-2444-8D90-60EB2C187463}"/>
              </a:ext>
            </a:extLst>
          </p:cNvPr>
          <p:cNvSpPr>
            <a:spLocks noGrp="1"/>
          </p:cNvSpPr>
          <p:nvPr>
            <p:ph type="sldNum" sz="quarter" idx="12"/>
          </p:nvPr>
        </p:nvSpPr>
        <p:spPr/>
        <p:txBody>
          <a:bodyPr/>
          <a:lstStyle/>
          <a:p>
            <a:fld id="{46A89030-3C92-3749-B081-C5C58C5FCD15}" type="slidenum">
              <a:rPr lang="en-US" smtClean="0"/>
              <a:t>‹#›</a:t>
            </a:fld>
            <a:endParaRPr lang="en-US" dirty="0"/>
          </a:p>
        </p:txBody>
      </p:sp>
    </p:spTree>
    <p:extLst>
      <p:ext uri="{BB962C8B-B14F-4D97-AF65-F5344CB8AC3E}">
        <p14:creationId xmlns:p14="http://schemas.microsoft.com/office/powerpoint/2010/main" val="34595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1D90E8-4572-074C-BE49-080E1EB253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05041B-9156-AA4D-9A51-3679B13EA3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0865-E244-BF49-90EA-9648DF37CE11}"/>
              </a:ext>
            </a:extLst>
          </p:cNvPr>
          <p:cNvSpPr>
            <a:spLocks noGrp="1"/>
          </p:cNvSpPr>
          <p:nvPr>
            <p:ph type="dt" sz="half" idx="10"/>
          </p:nvPr>
        </p:nvSpPr>
        <p:spPr/>
        <p:txBody>
          <a:bodyPr/>
          <a:lstStyle/>
          <a:p>
            <a:fld id="{626E5657-092B-BE48-8E70-4B72CC4805AA}" type="datetime1">
              <a:rPr lang="en-US" smtClean="0"/>
              <a:t>11/7/25</a:t>
            </a:fld>
            <a:endParaRPr lang="en-US" dirty="0"/>
          </a:p>
        </p:txBody>
      </p:sp>
      <p:sp>
        <p:nvSpPr>
          <p:cNvPr id="5" name="Footer Placeholder 4">
            <a:extLst>
              <a:ext uri="{FF2B5EF4-FFF2-40B4-BE49-F238E27FC236}">
                <a16:creationId xmlns:a16="http://schemas.microsoft.com/office/drawing/2014/main" id="{CFAC4449-AF84-A446-B538-B82146D8A9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754E81-50BD-E04B-BFFB-8E8F7723DC82}"/>
              </a:ext>
            </a:extLst>
          </p:cNvPr>
          <p:cNvSpPr>
            <a:spLocks noGrp="1"/>
          </p:cNvSpPr>
          <p:nvPr>
            <p:ph type="sldNum" sz="quarter" idx="12"/>
          </p:nvPr>
        </p:nvSpPr>
        <p:spPr/>
        <p:txBody>
          <a:bodyPr/>
          <a:lstStyle/>
          <a:p>
            <a:fld id="{46A89030-3C92-3749-B081-C5C58C5FCD15}" type="slidenum">
              <a:rPr lang="en-US" smtClean="0"/>
              <a:t>‹#›</a:t>
            </a:fld>
            <a:endParaRPr lang="en-US" dirty="0"/>
          </a:p>
        </p:txBody>
      </p:sp>
    </p:spTree>
    <p:extLst>
      <p:ext uri="{BB962C8B-B14F-4D97-AF65-F5344CB8AC3E}">
        <p14:creationId xmlns:p14="http://schemas.microsoft.com/office/powerpoint/2010/main" val="187547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7545-50E5-DE4F-938E-111033F5A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34A5B-BCA3-6A4F-AC2C-42EAB8F5A8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F3B8B-1970-EA43-972A-488CDA05788F}"/>
              </a:ext>
            </a:extLst>
          </p:cNvPr>
          <p:cNvSpPr>
            <a:spLocks noGrp="1"/>
          </p:cNvSpPr>
          <p:nvPr>
            <p:ph type="dt" sz="half" idx="10"/>
          </p:nvPr>
        </p:nvSpPr>
        <p:spPr/>
        <p:txBody>
          <a:bodyPr/>
          <a:lstStyle/>
          <a:p>
            <a:fld id="{806144D8-832D-F749-BA14-93A69936C7F3}" type="datetime1">
              <a:rPr lang="en-US" smtClean="0"/>
              <a:t>11/7/25</a:t>
            </a:fld>
            <a:endParaRPr lang="en-US" dirty="0"/>
          </a:p>
        </p:txBody>
      </p:sp>
      <p:sp>
        <p:nvSpPr>
          <p:cNvPr id="5" name="Footer Placeholder 4">
            <a:extLst>
              <a:ext uri="{FF2B5EF4-FFF2-40B4-BE49-F238E27FC236}">
                <a16:creationId xmlns:a16="http://schemas.microsoft.com/office/drawing/2014/main" id="{A00140A6-C144-BC44-8724-39A9AF22EC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FB4EB-6F50-4A47-A970-7CBE81303497}"/>
              </a:ext>
            </a:extLst>
          </p:cNvPr>
          <p:cNvSpPr>
            <a:spLocks noGrp="1"/>
          </p:cNvSpPr>
          <p:nvPr>
            <p:ph type="sldNum" sz="quarter" idx="12"/>
          </p:nvPr>
        </p:nvSpPr>
        <p:spPr/>
        <p:txBody>
          <a:bodyPr/>
          <a:lstStyle/>
          <a:p>
            <a:fld id="{46A89030-3C92-3749-B081-C5C58C5FCD15}" type="slidenum">
              <a:rPr lang="en-US" smtClean="0"/>
              <a:t>‹#›</a:t>
            </a:fld>
            <a:endParaRPr lang="en-US" dirty="0"/>
          </a:p>
        </p:txBody>
      </p:sp>
    </p:spTree>
    <p:extLst>
      <p:ext uri="{BB962C8B-B14F-4D97-AF65-F5344CB8AC3E}">
        <p14:creationId xmlns:p14="http://schemas.microsoft.com/office/powerpoint/2010/main" val="282336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7C58-FA14-D744-A6D4-E0D09D7A63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F50293-FB25-4E45-B694-47010367DC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7F6B78-5EB8-344C-A73E-2ED4DCCC46EA}"/>
              </a:ext>
            </a:extLst>
          </p:cNvPr>
          <p:cNvSpPr>
            <a:spLocks noGrp="1"/>
          </p:cNvSpPr>
          <p:nvPr>
            <p:ph type="dt" sz="half" idx="10"/>
          </p:nvPr>
        </p:nvSpPr>
        <p:spPr/>
        <p:txBody>
          <a:bodyPr/>
          <a:lstStyle/>
          <a:p>
            <a:fld id="{BFA6A853-B919-9647-988B-B5CEC044CA24}" type="datetime1">
              <a:rPr lang="en-US" smtClean="0"/>
              <a:t>11/7/25</a:t>
            </a:fld>
            <a:endParaRPr lang="en-US" dirty="0"/>
          </a:p>
        </p:txBody>
      </p:sp>
      <p:sp>
        <p:nvSpPr>
          <p:cNvPr id="5" name="Footer Placeholder 4">
            <a:extLst>
              <a:ext uri="{FF2B5EF4-FFF2-40B4-BE49-F238E27FC236}">
                <a16:creationId xmlns:a16="http://schemas.microsoft.com/office/drawing/2014/main" id="{03FF98ED-DB28-B447-B3F5-512D7298FB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AB4479-1284-2046-B488-6EBBF488D8F2}"/>
              </a:ext>
            </a:extLst>
          </p:cNvPr>
          <p:cNvSpPr>
            <a:spLocks noGrp="1"/>
          </p:cNvSpPr>
          <p:nvPr>
            <p:ph type="sldNum" sz="quarter" idx="12"/>
          </p:nvPr>
        </p:nvSpPr>
        <p:spPr/>
        <p:txBody>
          <a:bodyPr/>
          <a:lstStyle/>
          <a:p>
            <a:fld id="{46A89030-3C92-3749-B081-C5C58C5FCD15}" type="slidenum">
              <a:rPr lang="en-US" smtClean="0"/>
              <a:t>‹#›</a:t>
            </a:fld>
            <a:endParaRPr lang="en-US" dirty="0"/>
          </a:p>
        </p:txBody>
      </p:sp>
    </p:spTree>
    <p:extLst>
      <p:ext uri="{BB962C8B-B14F-4D97-AF65-F5344CB8AC3E}">
        <p14:creationId xmlns:p14="http://schemas.microsoft.com/office/powerpoint/2010/main" val="75185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AA3D-2CC8-9F4A-8766-202D6A5A45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26D298-84A6-774B-B4C7-83622426A3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CB84F-C33E-8E45-B469-A5AFB75EA0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2FDA6-6963-3E4E-B29A-10EE41EE233D}"/>
              </a:ext>
            </a:extLst>
          </p:cNvPr>
          <p:cNvSpPr>
            <a:spLocks noGrp="1"/>
          </p:cNvSpPr>
          <p:nvPr>
            <p:ph type="dt" sz="half" idx="10"/>
          </p:nvPr>
        </p:nvSpPr>
        <p:spPr/>
        <p:txBody>
          <a:bodyPr/>
          <a:lstStyle/>
          <a:p>
            <a:fld id="{87903C17-3EAF-0040-8060-84E184EAC9C7}" type="datetime1">
              <a:rPr lang="en-US" smtClean="0"/>
              <a:t>11/7/25</a:t>
            </a:fld>
            <a:endParaRPr lang="en-US" dirty="0"/>
          </a:p>
        </p:txBody>
      </p:sp>
      <p:sp>
        <p:nvSpPr>
          <p:cNvPr id="6" name="Footer Placeholder 5">
            <a:extLst>
              <a:ext uri="{FF2B5EF4-FFF2-40B4-BE49-F238E27FC236}">
                <a16:creationId xmlns:a16="http://schemas.microsoft.com/office/drawing/2014/main" id="{E74D6956-59B2-E748-B477-137F0962DD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4A8310-B70F-0444-BD73-A6C7CE7B45E0}"/>
              </a:ext>
            </a:extLst>
          </p:cNvPr>
          <p:cNvSpPr>
            <a:spLocks noGrp="1"/>
          </p:cNvSpPr>
          <p:nvPr>
            <p:ph type="sldNum" sz="quarter" idx="12"/>
          </p:nvPr>
        </p:nvSpPr>
        <p:spPr/>
        <p:txBody>
          <a:bodyPr/>
          <a:lstStyle/>
          <a:p>
            <a:fld id="{46A89030-3C92-3749-B081-C5C58C5FCD15}" type="slidenum">
              <a:rPr lang="en-US" smtClean="0"/>
              <a:t>‹#›</a:t>
            </a:fld>
            <a:endParaRPr lang="en-US" dirty="0"/>
          </a:p>
        </p:txBody>
      </p:sp>
    </p:spTree>
    <p:extLst>
      <p:ext uri="{BB962C8B-B14F-4D97-AF65-F5344CB8AC3E}">
        <p14:creationId xmlns:p14="http://schemas.microsoft.com/office/powerpoint/2010/main" val="21574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DF78-BDBF-C542-91CF-029AB4F3AC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6B1EB2-A227-054D-954D-9C84720782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20C9C9-2591-4C4A-A014-88D29EF232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055C03-C307-E243-A522-676C218FA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615D95-0EAA-6E43-B940-E7E3A1F7E2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4FA099-B831-A44F-88C4-31516796EBDC}"/>
              </a:ext>
            </a:extLst>
          </p:cNvPr>
          <p:cNvSpPr>
            <a:spLocks noGrp="1"/>
          </p:cNvSpPr>
          <p:nvPr>
            <p:ph type="dt" sz="half" idx="10"/>
          </p:nvPr>
        </p:nvSpPr>
        <p:spPr/>
        <p:txBody>
          <a:bodyPr/>
          <a:lstStyle/>
          <a:p>
            <a:fld id="{D333D66F-FED3-8442-A15D-4DDEDBCC8FA0}" type="datetime1">
              <a:rPr lang="en-US" smtClean="0"/>
              <a:t>11/7/25</a:t>
            </a:fld>
            <a:endParaRPr lang="en-US" dirty="0"/>
          </a:p>
        </p:txBody>
      </p:sp>
      <p:sp>
        <p:nvSpPr>
          <p:cNvPr id="8" name="Footer Placeholder 7">
            <a:extLst>
              <a:ext uri="{FF2B5EF4-FFF2-40B4-BE49-F238E27FC236}">
                <a16:creationId xmlns:a16="http://schemas.microsoft.com/office/drawing/2014/main" id="{7F32C56C-B1B0-764B-A2ED-6E06F142EB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EB9DF6-5024-B545-9F01-0CF51180AB54}"/>
              </a:ext>
            </a:extLst>
          </p:cNvPr>
          <p:cNvSpPr>
            <a:spLocks noGrp="1"/>
          </p:cNvSpPr>
          <p:nvPr>
            <p:ph type="sldNum" sz="quarter" idx="12"/>
          </p:nvPr>
        </p:nvSpPr>
        <p:spPr/>
        <p:txBody>
          <a:bodyPr/>
          <a:lstStyle/>
          <a:p>
            <a:fld id="{46A89030-3C92-3749-B081-C5C58C5FCD15}" type="slidenum">
              <a:rPr lang="en-US" smtClean="0"/>
              <a:t>‹#›</a:t>
            </a:fld>
            <a:endParaRPr lang="en-US" dirty="0"/>
          </a:p>
        </p:txBody>
      </p:sp>
    </p:spTree>
    <p:extLst>
      <p:ext uri="{BB962C8B-B14F-4D97-AF65-F5344CB8AC3E}">
        <p14:creationId xmlns:p14="http://schemas.microsoft.com/office/powerpoint/2010/main" val="83758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39AB0-A5F8-7643-AAB8-83F6267B7A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FA1796-7BCF-7146-A0C6-45C2B286ACCC}"/>
              </a:ext>
            </a:extLst>
          </p:cNvPr>
          <p:cNvSpPr>
            <a:spLocks noGrp="1"/>
          </p:cNvSpPr>
          <p:nvPr>
            <p:ph type="dt" sz="half" idx="10"/>
          </p:nvPr>
        </p:nvSpPr>
        <p:spPr/>
        <p:txBody>
          <a:bodyPr/>
          <a:lstStyle/>
          <a:p>
            <a:fld id="{56047BE3-EADB-BB4C-8E4E-7AD5DAAFB94A}" type="datetime1">
              <a:rPr lang="en-US" smtClean="0"/>
              <a:t>11/7/25</a:t>
            </a:fld>
            <a:endParaRPr lang="en-US" dirty="0"/>
          </a:p>
        </p:txBody>
      </p:sp>
      <p:sp>
        <p:nvSpPr>
          <p:cNvPr id="4" name="Footer Placeholder 3">
            <a:extLst>
              <a:ext uri="{FF2B5EF4-FFF2-40B4-BE49-F238E27FC236}">
                <a16:creationId xmlns:a16="http://schemas.microsoft.com/office/drawing/2014/main" id="{E570C5A0-4FCA-E546-A7D1-AAADB93B261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4E1B83-BA78-2048-AA23-029E03AFFD1F}"/>
              </a:ext>
            </a:extLst>
          </p:cNvPr>
          <p:cNvSpPr>
            <a:spLocks noGrp="1"/>
          </p:cNvSpPr>
          <p:nvPr>
            <p:ph type="sldNum" sz="quarter" idx="12"/>
          </p:nvPr>
        </p:nvSpPr>
        <p:spPr/>
        <p:txBody>
          <a:bodyPr/>
          <a:lstStyle/>
          <a:p>
            <a:fld id="{46A89030-3C92-3749-B081-C5C58C5FCD15}" type="slidenum">
              <a:rPr lang="en-US" smtClean="0"/>
              <a:t>‹#›</a:t>
            </a:fld>
            <a:endParaRPr lang="en-US" dirty="0"/>
          </a:p>
        </p:txBody>
      </p:sp>
    </p:spTree>
    <p:extLst>
      <p:ext uri="{BB962C8B-B14F-4D97-AF65-F5344CB8AC3E}">
        <p14:creationId xmlns:p14="http://schemas.microsoft.com/office/powerpoint/2010/main" val="35153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AC76E8-2039-9A47-A067-34031CC7DE79}"/>
              </a:ext>
            </a:extLst>
          </p:cNvPr>
          <p:cNvSpPr>
            <a:spLocks noGrp="1"/>
          </p:cNvSpPr>
          <p:nvPr>
            <p:ph type="dt" sz="half" idx="10"/>
          </p:nvPr>
        </p:nvSpPr>
        <p:spPr/>
        <p:txBody>
          <a:bodyPr/>
          <a:lstStyle/>
          <a:p>
            <a:fld id="{570E40E2-31EC-F342-B75A-0A2385238A1D}" type="datetime1">
              <a:rPr lang="en-US" smtClean="0"/>
              <a:t>11/7/25</a:t>
            </a:fld>
            <a:endParaRPr lang="en-US" dirty="0"/>
          </a:p>
        </p:txBody>
      </p:sp>
      <p:sp>
        <p:nvSpPr>
          <p:cNvPr id="3" name="Footer Placeholder 2">
            <a:extLst>
              <a:ext uri="{FF2B5EF4-FFF2-40B4-BE49-F238E27FC236}">
                <a16:creationId xmlns:a16="http://schemas.microsoft.com/office/drawing/2014/main" id="{FB035545-CB2C-B447-9FF8-D7397288CD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7538FA-17CF-9C42-8AB2-807FC90F69D1}"/>
              </a:ext>
            </a:extLst>
          </p:cNvPr>
          <p:cNvSpPr>
            <a:spLocks noGrp="1"/>
          </p:cNvSpPr>
          <p:nvPr>
            <p:ph type="sldNum" sz="quarter" idx="12"/>
          </p:nvPr>
        </p:nvSpPr>
        <p:spPr/>
        <p:txBody>
          <a:bodyPr/>
          <a:lstStyle/>
          <a:p>
            <a:fld id="{46A89030-3C92-3749-B081-C5C58C5FCD15}" type="slidenum">
              <a:rPr lang="en-US" smtClean="0"/>
              <a:t>‹#›</a:t>
            </a:fld>
            <a:endParaRPr lang="en-US" dirty="0"/>
          </a:p>
        </p:txBody>
      </p:sp>
    </p:spTree>
    <p:extLst>
      <p:ext uri="{BB962C8B-B14F-4D97-AF65-F5344CB8AC3E}">
        <p14:creationId xmlns:p14="http://schemas.microsoft.com/office/powerpoint/2010/main" val="419989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ECD6-57C9-8C41-BF3B-1AE2D8AE2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0050E-973B-A145-B352-7DFF8CB47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C5D7BC-50E6-DE4F-82F1-960A9B59C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A6C449-9E70-1B48-91D8-06CF76E68939}"/>
              </a:ext>
            </a:extLst>
          </p:cNvPr>
          <p:cNvSpPr>
            <a:spLocks noGrp="1"/>
          </p:cNvSpPr>
          <p:nvPr>
            <p:ph type="dt" sz="half" idx="10"/>
          </p:nvPr>
        </p:nvSpPr>
        <p:spPr/>
        <p:txBody>
          <a:bodyPr/>
          <a:lstStyle/>
          <a:p>
            <a:fld id="{74F033A3-2AF6-F040-81D2-2D96B2B8AB25}" type="datetime1">
              <a:rPr lang="en-US" smtClean="0"/>
              <a:t>11/7/25</a:t>
            </a:fld>
            <a:endParaRPr lang="en-US" dirty="0"/>
          </a:p>
        </p:txBody>
      </p:sp>
      <p:sp>
        <p:nvSpPr>
          <p:cNvPr id="6" name="Footer Placeholder 5">
            <a:extLst>
              <a:ext uri="{FF2B5EF4-FFF2-40B4-BE49-F238E27FC236}">
                <a16:creationId xmlns:a16="http://schemas.microsoft.com/office/drawing/2014/main" id="{22A2DCB3-4B03-3749-8527-0952464141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C2CD9F-B68C-2246-8CF3-E7989EC2B46B}"/>
              </a:ext>
            </a:extLst>
          </p:cNvPr>
          <p:cNvSpPr>
            <a:spLocks noGrp="1"/>
          </p:cNvSpPr>
          <p:nvPr>
            <p:ph type="sldNum" sz="quarter" idx="12"/>
          </p:nvPr>
        </p:nvSpPr>
        <p:spPr/>
        <p:txBody>
          <a:bodyPr/>
          <a:lstStyle/>
          <a:p>
            <a:fld id="{46A89030-3C92-3749-B081-C5C58C5FCD15}" type="slidenum">
              <a:rPr lang="en-US" smtClean="0"/>
              <a:t>‹#›</a:t>
            </a:fld>
            <a:endParaRPr lang="en-US" dirty="0"/>
          </a:p>
        </p:txBody>
      </p:sp>
    </p:spTree>
    <p:extLst>
      <p:ext uri="{BB962C8B-B14F-4D97-AF65-F5344CB8AC3E}">
        <p14:creationId xmlns:p14="http://schemas.microsoft.com/office/powerpoint/2010/main" val="24261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09CF-E0CB-2243-9997-F9DCD373E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796200-BBC2-5D49-B130-26B93B3C70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877C9B3-9AA1-8B4C-AEF2-75D629922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4BF506-3F74-634B-8426-9888508309E8}"/>
              </a:ext>
            </a:extLst>
          </p:cNvPr>
          <p:cNvSpPr>
            <a:spLocks noGrp="1"/>
          </p:cNvSpPr>
          <p:nvPr>
            <p:ph type="dt" sz="half" idx="10"/>
          </p:nvPr>
        </p:nvSpPr>
        <p:spPr/>
        <p:txBody>
          <a:bodyPr/>
          <a:lstStyle/>
          <a:p>
            <a:fld id="{9F23751D-F503-C849-A795-99AE60D080CA}" type="datetime1">
              <a:rPr lang="en-US" smtClean="0"/>
              <a:t>11/7/25</a:t>
            </a:fld>
            <a:endParaRPr lang="en-US" dirty="0"/>
          </a:p>
        </p:txBody>
      </p:sp>
      <p:sp>
        <p:nvSpPr>
          <p:cNvPr id="6" name="Footer Placeholder 5">
            <a:extLst>
              <a:ext uri="{FF2B5EF4-FFF2-40B4-BE49-F238E27FC236}">
                <a16:creationId xmlns:a16="http://schemas.microsoft.com/office/drawing/2014/main" id="{8088A66B-508D-0B40-945D-902E4E5EC2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1AD5EE-2CAF-8248-AFAD-08908638E60E}"/>
              </a:ext>
            </a:extLst>
          </p:cNvPr>
          <p:cNvSpPr>
            <a:spLocks noGrp="1"/>
          </p:cNvSpPr>
          <p:nvPr>
            <p:ph type="sldNum" sz="quarter" idx="12"/>
          </p:nvPr>
        </p:nvSpPr>
        <p:spPr/>
        <p:txBody>
          <a:bodyPr/>
          <a:lstStyle/>
          <a:p>
            <a:fld id="{46A89030-3C92-3749-B081-C5C58C5FCD15}" type="slidenum">
              <a:rPr lang="en-US" smtClean="0"/>
              <a:t>‹#›</a:t>
            </a:fld>
            <a:endParaRPr lang="en-US" dirty="0"/>
          </a:p>
        </p:txBody>
      </p:sp>
    </p:spTree>
    <p:extLst>
      <p:ext uri="{BB962C8B-B14F-4D97-AF65-F5344CB8AC3E}">
        <p14:creationId xmlns:p14="http://schemas.microsoft.com/office/powerpoint/2010/main" val="141445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025133-3CCD-C54F-96F0-C7724DD75C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D4B01D-E43D-5A49-9D79-76512734F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8D478-C5D3-4D41-B35F-CF2FC5FF5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4C374-E0D8-E948-9E47-8DCA7777E44C}" type="datetime1">
              <a:rPr lang="en-US" smtClean="0"/>
              <a:t>11/7/25</a:t>
            </a:fld>
            <a:endParaRPr lang="en-US" dirty="0"/>
          </a:p>
        </p:txBody>
      </p:sp>
      <p:sp>
        <p:nvSpPr>
          <p:cNvPr id="5" name="Footer Placeholder 4">
            <a:extLst>
              <a:ext uri="{FF2B5EF4-FFF2-40B4-BE49-F238E27FC236}">
                <a16:creationId xmlns:a16="http://schemas.microsoft.com/office/drawing/2014/main" id="{1573FD19-A91C-814D-A426-73B56170B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CE71616-9B72-C547-AABB-55B5852ED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89030-3C92-3749-B081-C5C58C5FCD15}" type="slidenum">
              <a:rPr lang="en-US" smtClean="0"/>
              <a:t>‹#›</a:t>
            </a:fld>
            <a:endParaRPr lang="en-US" dirty="0"/>
          </a:p>
        </p:txBody>
      </p:sp>
    </p:spTree>
    <p:extLst>
      <p:ext uri="{BB962C8B-B14F-4D97-AF65-F5344CB8AC3E}">
        <p14:creationId xmlns:p14="http://schemas.microsoft.com/office/powerpoint/2010/main" val="197090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tabLst>
                <a:tab pos="623888" algn="l"/>
              </a:tabLst>
            </a:pPr>
            <a:r>
              <a:rPr lang="en-US" dirty="0"/>
              <a:t>				       	            </a:t>
            </a:r>
            <a:r>
              <a:rPr lang="en-US" sz="3400" b="1" dirty="0"/>
              <a:t>Proverbs 26:6-8  					   				           	The Fool’s Effect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9"/>
            <a:ext cx="8294914" cy="1624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844965" y="3299023"/>
            <a:ext cx="4502070" cy="2851844"/>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6963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2CFD-C588-ED45-9796-36FC062E7FDF}"/>
              </a:ext>
            </a:extLst>
          </p:cNvPr>
          <p:cNvSpPr>
            <a:spLocks noGrp="1"/>
          </p:cNvSpPr>
          <p:nvPr>
            <p:ph type="title"/>
          </p:nvPr>
        </p:nvSpPr>
        <p:spPr>
          <a:xfrm>
            <a:off x="838200" y="-184935"/>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F98F310-956C-5441-B223-F857DA893579}"/>
              </a:ext>
            </a:extLst>
          </p:cNvPr>
          <p:cNvSpPr>
            <a:spLocks noGrp="1"/>
          </p:cNvSpPr>
          <p:nvPr>
            <p:ph idx="1"/>
          </p:nvPr>
        </p:nvSpPr>
        <p:spPr>
          <a:xfrm>
            <a:off x="0" y="0"/>
            <a:ext cx="12192000" cy="7142919"/>
          </a:xfrm>
        </p:spPr>
        <p:txBody>
          <a:bodyPr>
            <a:normAutofit fontScale="92500" lnSpcReduction="10000"/>
          </a:bodyPr>
          <a:lstStyle/>
          <a:p>
            <a:pPr marL="0" indent="0">
              <a:buNone/>
            </a:pPr>
            <a:r>
              <a:rPr lang="en-US" sz="1700" dirty="0"/>
              <a:t>~So, Solomon says that sending an unreliable messenger to deliver an (obviously) important message, is pure folly!   in an age before satellites and cell phones, telephones, telegraphs, messages still had to be sent, and at no time was it more important than at war 			 time, at the height of a battle.  Instructions had to be relayed between generals who controlled battle strategy, and also 			 the back and forth between the generals and the king!  Victory or defeat depended upon those communications, and 			 those communications depended upon </a:t>
            </a:r>
            <a:r>
              <a:rPr lang="en-US" sz="1700" b="1" i="1" dirty="0"/>
              <a:t>the lowly messenger</a:t>
            </a:r>
            <a:r>
              <a:rPr lang="en-US" sz="1700" dirty="0"/>
              <a:t>!  He better have a proven track record of </a:t>
            </a:r>
            <a:r>
              <a:rPr lang="en-US" sz="1700" b="1" dirty="0"/>
              <a:t>resilience, 			 creativity,</a:t>
            </a:r>
            <a:r>
              <a:rPr lang="en-US" sz="1700" dirty="0"/>
              <a:t> and </a:t>
            </a:r>
            <a:r>
              <a:rPr lang="en-US" sz="1700" b="1" dirty="0"/>
              <a:t>determination</a:t>
            </a:r>
            <a:r>
              <a:rPr lang="en-US" sz="1700" dirty="0"/>
              <a:t> to overcome obstacles, before being entrusted with his vital messages!  If he had a track			 record as a messenger, of </a:t>
            </a:r>
            <a:r>
              <a:rPr lang="en-US" sz="1700" b="1" dirty="0"/>
              <a:t>giving up </a:t>
            </a:r>
            <a:r>
              <a:rPr lang="en-US" sz="1700" dirty="0"/>
              <a:t>when it got hard, of </a:t>
            </a:r>
            <a:r>
              <a:rPr lang="en-US" sz="1700" b="1" dirty="0"/>
              <a:t>showing cowardice</a:t>
            </a:r>
            <a:r>
              <a:rPr lang="en-US" sz="1700" dirty="0"/>
              <a:t> under fire, or of </a:t>
            </a:r>
            <a:r>
              <a:rPr lang="en-US" sz="1700" b="1" dirty="0"/>
              <a:t>forgetting vital information 			 under pressure </a:t>
            </a:r>
            <a:r>
              <a:rPr lang="en-US" sz="1700" dirty="0"/>
              <a:t>– well then, anyone that sent such an unreliable messenger with an important message, was a fool!  The 			 result could well be chaos, confusion, and possibly ruination!  In virtually any situation, not just war, reliable 			 communication is vital!  You can’t be lackadaisical about it!  A lot can depend upon upon 	message getting through!	 		 </a:t>
            </a:r>
            <a:r>
              <a:rPr lang="en-US" sz="1700" b="1" dirty="0"/>
              <a:t>~Vs. 6  </a:t>
            </a:r>
            <a:r>
              <a:rPr lang="en-US" sz="1700" dirty="0"/>
              <a:t>- “</a:t>
            </a:r>
            <a:r>
              <a:rPr lang="en-US" sz="1700" b="1" i="1" dirty="0"/>
              <a:t>Like cutting off one’s foot</a:t>
            </a:r>
            <a:r>
              <a:rPr lang="en-US" sz="1700" dirty="0"/>
              <a:t>” - In our vernacular today, we would say it’s “</a:t>
            </a:r>
            <a:r>
              <a:rPr lang="en-US" sz="1700" i="1" dirty="0"/>
              <a:t>like cutting one’s self off at the knees</a:t>
            </a:r>
            <a:r>
              <a:rPr lang="en-US" sz="1700" dirty="0"/>
              <a:t>”!  			 This is a rather graphic imagery of some kind of self-sabotage, where someone is deliberately, or just stupidly doing or 			 saying that makes it extra hard for yourself, making it impossible, or at least much harder, to accomplish what one wants 			 to accomplish.  I’ve watched people that have needed family counseling </a:t>
            </a:r>
            <a:r>
              <a:rPr lang="en-US" sz="1700" i="1" dirty="0"/>
              <a:t>cut themselves off at the knees</a:t>
            </a:r>
            <a:r>
              <a:rPr lang="en-US" sz="1700" dirty="0"/>
              <a:t> by continuing to			 do or say the very things that cause the problem in the first place – and conducting themselves in ways that only serve to 			 exacerbate the problem!  Instead of helping their cause, and bringing much needed relief to the situation, they are “</a:t>
            </a:r>
            <a:r>
              <a:rPr lang="en-US" sz="1700" i="1" dirty="0"/>
              <a:t>cutting themselves off at the knees</a:t>
            </a:r>
            <a:r>
              <a:rPr lang="en-US" sz="1700" dirty="0"/>
              <a:t>” and making it exponentially harder to repair their relationship(s) and begin a new and much more positive trajectory.  It’s actually unsurprising for this to happen because it’s very normal, actually.  We can’t just decide that we will change our ways and act differently than we always have!  We are people of particular individual patterns that we call “habits”.  It is exceptionally hard to break those personal patterns/habits.  They literally have become, over time, who we are!  They define us!  		 		 		 ~Now, I believe that when we turn our lives over to Jesus, many of these habits – especially if they are bad habits – they have to be turned over to Him and forsaken because they are incompatible with the direction He is taking us.  If we are following Him, we are becoming more and more like Him!  We cannot turn and go back to who we once were, and we cannot be like we were before we knew Jesus and gave ourselves to Him! We just don’t want to be that way any longer!  We who fought, will </a:t>
            </a:r>
            <a:r>
              <a:rPr lang="en-US" sz="1700" b="1" dirty="0"/>
              <a:t>fight</a:t>
            </a:r>
            <a:r>
              <a:rPr lang="en-US" sz="1700" dirty="0"/>
              <a:t> no longer!  If we fight, </a:t>
            </a:r>
            <a:r>
              <a:rPr lang="en-US" sz="1700" b="1" i="1" dirty="0"/>
              <a:t>we will fight for peace</a:t>
            </a:r>
            <a:r>
              <a:rPr lang="en-US" sz="1700" dirty="0"/>
              <a:t>, because that is what Christ wants from His followers - those that bear His name – and we want what He wants!  If we were addicted to </a:t>
            </a:r>
            <a:r>
              <a:rPr lang="en-US" sz="1700" b="1" dirty="0"/>
              <a:t>alcohol or other addictive drugs</a:t>
            </a:r>
            <a:r>
              <a:rPr lang="en-US" sz="1700" dirty="0"/>
              <a:t>, we will stop completely, not only for the sake of our own body, but because our body is the temple of God the Holy Spirit and He should not be subjected to that kind of abuse!  Plus, there is no question that it impedes our thought process, and lowers our restraint – which then allows Satan to come to us by any means we are susceptible to, and make us subject to his will!  So, as Christ-followers, out of love and obedience to Christ, we stop using!  Any time we pick it up again, </a:t>
            </a:r>
            <a:r>
              <a:rPr lang="en-US" sz="1700" b="1" i="1" dirty="0"/>
              <a:t>even just once</a:t>
            </a:r>
            <a:r>
              <a:rPr lang="en-US" sz="1700" dirty="0"/>
              <a:t>, we are practicing folly and “</a:t>
            </a:r>
            <a:r>
              <a:rPr lang="en-US" sz="1700" i="1" dirty="0"/>
              <a:t>cutting ourselves off at the knees” </a:t>
            </a:r>
            <a:r>
              <a:rPr lang="en-US" sz="1700" dirty="0"/>
              <a:t>– making it hard to impossible to truly follow Jesus with our whole heart!  Actually </a:t>
            </a:r>
            <a:r>
              <a:rPr lang="en-US" sz="1700" b="1" i="1" dirty="0"/>
              <a:t>ANY</a:t>
            </a:r>
            <a:r>
              <a:rPr lang="en-US" sz="1700" dirty="0"/>
              <a:t> addiction “</a:t>
            </a:r>
            <a:r>
              <a:rPr lang="en-US" sz="1700" i="1" dirty="0"/>
              <a:t>cuts us off at the knees</a:t>
            </a:r>
            <a:r>
              <a:rPr lang="en-US" sz="1700" dirty="0"/>
              <a:t>”, because when something rules over us, Jesus is pushed over to the side – and </a:t>
            </a:r>
            <a:r>
              <a:rPr lang="en-US" sz="1700" b="1" i="1" dirty="0"/>
              <a:t>another</a:t>
            </a:r>
            <a:r>
              <a:rPr lang="en-US" sz="1700" dirty="0"/>
              <a:t> King takes the central role!  And,.. that just doesn’t work!  Two kings, three kings, or more, cannot rule from the same throne.  They will always be in conflict with Jesus – </a:t>
            </a:r>
            <a:r>
              <a:rPr lang="en-US" sz="1700" b="1" i="1" dirty="0"/>
              <a:t>ALWAYS – and often they will win</a:t>
            </a:r>
            <a:r>
              <a:rPr lang="en-US" sz="1700" dirty="0"/>
              <a:t>!  We play the fool, and our walk with God becomes increasingly disappointing!  Christ has entrusted us with a message also – the gospel message!  He has taken a risk with us as his messengers!  We have to ask ourselves if we make Him look like a fool for trusting us with something so vital – so essential to the people of this world!  Without delivering that message accurately and credibly, we’ve let down the God who has never let’s us down!    	</a:t>
            </a:r>
          </a:p>
        </p:txBody>
      </p:sp>
      <p:pic>
        <p:nvPicPr>
          <p:cNvPr id="7" name="Picture 6">
            <a:extLst>
              <a:ext uri="{FF2B5EF4-FFF2-40B4-BE49-F238E27FC236}">
                <a16:creationId xmlns:a16="http://schemas.microsoft.com/office/drawing/2014/main" id="{5EB7DEBB-3D85-8146-AB36-D4613B0B9757}"/>
              </a:ext>
            </a:extLst>
          </p:cNvPr>
          <p:cNvPicPr>
            <a:picLocks noChangeAspect="1"/>
          </p:cNvPicPr>
          <p:nvPr/>
        </p:nvPicPr>
        <p:blipFill>
          <a:blip r:embed="rId3"/>
          <a:stretch>
            <a:fillRect/>
          </a:stretch>
        </p:blipFill>
        <p:spPr>
          <a:xfrm>
            <a:off x="10069551" y="323385"/>
            <a:ext cx="2041325" cy="2581551"/>
          </a:xfrm>
          <a:prstGeom prst="rect">
            <a:avLst/>
          </a:prstGeom>
        </p:spPr>
      </p:pic>
      <p:sp>
        <p:nvSpPr>
          <p:cNvPr id="8" name="Slide Number Placeholder 7">
            <a:extLst>
              <a:ext uri="{FF2B5EF4-FFF2-40B4-BE49-F238E27FC236}">
                <a16:creationId xmlns:a16="http://schemas.microsoft.com/office/drawing/2014/main" id="{50EE12E8-0C2F-3E40-8B94-7FB21DB347A5}"/>
              </a:ext>
            </a:extLst>
          </p:cNvPr>
          <p:cNvSpPr>
            <a:spLocks noGrp="1"/>
          </p:cNvSpPr>
          <p:nvPr>
            <p:ph type="sldNum" sz="quarter" idx="12"/>
          </p:nvPr>
        </p:nvSpPr>
        <p:spPr>
          <a:xfrm>
            <a:off x="11774184" y="6301946"/>
            <a:ext cx="336692" cy="556053"/>
          </a:xfrm>
        </p:spPr>
        <p:txBody>
          <a:bodyPr/>
          <a:lstStyle/>
          <a:p>
            <a:fld id="{46A89030-3C92-3749-B081-C5C58C5FCD15}" type="slidenum">
              <a:rPr lang="en-US" smtClean="0"/>
              <a:t>2</a:t>
            </a:fld>
            <a:endParaRPr lang="en-US" dirty="0"/>
          </a:p>
        </p:txBody>
      </p:sp>
    </p:spTree>
    <p:extLst>
      <p:ext uri="{BB962C8B-B14F-4D97-AF65-F5344CB8AC3E}">
        <p14:creationId xmlns:p14="http://schemas.microsoft.com/office/powerpoint/2010/main" val="162205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2CFD-C588-ED45-9796-36FC062E7FDF}"/>
              </a:ext>
            </a:extLst>
          </p:cNvPr>
          <p:cNvSpPr>
            <a:spLocks noGrp="1"/>
          </p:cNvSpPr>
          <p:nvPr>
            <p:ph type="title"/>
          </p:nvPr>
        </p:nvSpPr>
        <p:spPr>
          <a:xfrm>
            <a:off x="838200" y="-184935"/>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F98F310-956C-5441-B223-F857DA893579}"/>
              </a:ext>
            </a:extLst>
          </p:cNvPr>
          <p:cNvSpPr>
            <a:spLocks noGrp="1"/>
          </p:cNvSpPr>
          <p:nvPr>
            <p:ph idx="1"/>
          </p:nvPr>
        </p:nvSpPr>
        <p:spPr>
          <a:xfrm>
            <a:off x="0" y="0"/>
            <a:ext cx="12192000" cy="6858000"/>
          </a:xfrm>
        </p:spPr>
        <p:txBody>
          <a:bodyPr>
            <a:normAutofit fontScale="92500" lnSpcReduction="20000"/>
          </a:bodyPr>
          <a:lstStyle/>
          <a:p>
            <a:pPr marL="0" indent="0">
              <a:buNone/>
            </a:pPr>
            <a:r>
              <a:rPr lang="en-US" sz="1700" b="1" dirty="0"/>
              <a:t>Vs. 4 </a:t>
            </a:r>
            <a:r>
              <a:rPr lang="en-US" sz="1700" dirty="0"/>
              <a:t>- “</a:t>
            </a:r>
            <a:r>
              <a:rPr lang="en-US" sz="1700" b="1" i="1" dirty="0"/>
              <a:t>Do not answer a fool according to his folly</a:t>
            </a:r>
            <a:r>
              <a:rPr lang="en-US" sz="1700" dirty="0"/>
              <a:t>” – Different topic.  This is one of the greatest problems that Christ-followers have today!  This is the age of social media where </a:t>
            </a:r>
            <a:r>
              <a:rPr lang="en-US" sz="1700" b="1" i="1" dirty="0"/>
              <a:t>a chaos of opinion</a:t>
            </a:r>
            <a:r>
              <a:rPr lang="en-US" sz="1700" dirty="0"/>
              <a:t> rules the day!  People say and do the dumbest, most foolish 			 things on social media!  And I want to speak to this issue.  It is compromising Christ-followers!  It is like a mental 			 disease – where it behaves like an addiction – so that many people (young or older, it doesn’t matter) don’t seem 			 to realize - or worse, don’t care -  that what they are putting on – photos, opinions, comments on other people’s 			 comments – are going out into the public, where everyone in the world can see or have access to that material!  			 For some strange, unexplainable reason, they think the public is like their buddy who will understand their 				 complaint, their bad day, their bad selfie – or, on the other hand - their doctored selfies, or to air a grievance 				 toward someone known in the community.  I mean,.. who does that!  When I see people put on line their 				 personal disputes or squabbles, family problems, or problems with their church, or a dispute with a former friend 			 – </a:t>
            </a:r>
            <a:r>
              <a:rPr lang="en-US" sz="1700" b="1" i="1" dirty="0"/>
              <a:t>that is just so inappropriate</a:t>
            </a:r>
            <a:r>
              <a:rPr lang="en-US" sz="1700" dirty="0"/>
              <a:t>! And then people comment or ”like”, or commiserate with a story of how this 				 happened to them before.  Or they pronounce a verdict, or express support - when they have as much of a clue 			 about what is actually going on as a judge or jury who has only heard one side of the case!  The whole social 			 	 media is like a social-science laboratory whose test subjects are humans, and their tests are exposing the 				 inherent folly and darkness of the human heart!  My reaction is that when people air publicly what is only 				 appropriate to be taken care of one on one – and is no one else’s business – they have immediately lost their case with me!  They have shown a cowardice to take care of their mess like any mature human being should!  The problem is that this is becoming culturally acceptable!  More and more people are doing it!  I mean, what a nutty world we live in, but we should not be surprised.  The Bible called out human nature long ago!  BUT… we should not be a part of a degenerate culture!  As members of Christ’s Kingdom of Light (</a:t>
            </a:r>
            <a:r>
              <a:rPr lang="en-US" sz="1700" b="1" i="1" dirty="0"/>
              <a:t>enlightenment</a:t>
            </a:r>
            <a:r>
              <a:rPr lang="en-US" sz="1700" dirty="0"/>
              <a:t>), we are called to be </a:t>
            </a:r>
            <a:r>
              <a:rPr lang="en-US" sz="1600" b="1" i="1" dirty="0"/>
              <a:t>COUNTER</a:t>
            </a:r>
            <a:r>
              <a:rPr lang="en-US" sz="1700" dirty="0"/>
              <a:t>-culture, and never play into this kind of shameful behavior!  It </a:t>
            </a:r>
            <a:r>
              <a:rPr lang="en-US" sz="1700" b="1" i="1" dirty="0"/>
              <a:t>is</a:t>
            </a:r>
            <a:r>
              <a:rPr lang="en-US" sz="1700" dirty="0"/>
              <a:t> shameful for us to participate in this kind of behavior!  We don’t entangle ourselves with folly!  We “</a:t>
            </a:r>
            <a:r>
              <a:rPr lang="en-US" sz="1700" b="1" i="1" dirty="0"/>
              <a:t>don’t answer a fool according to their folly</a:t>
            </a:r>
            <a:r>
              <a:rPr lang="en-US" sz="1700" dirty="0"/>
              <a:t>” - not even to differ with them - not on a public forum!  If we do, we get dragged into an unwinnable situation!  The least likely thing to happen is that we would change ANYONE’S mind – no matter how sensible our response!  We’d only be adding fuel to the fire that would make a trash fire burn higher and hotter!  But it is </a:t>
            </a:r>
            <a:r>
              <a:rPr lang="en-US" sz="1700" b="1" i="1" dirty="0"/>
              <a:t>wise</a:t>
            </a:r>
            <a:r>
              <a:rPr lang="en-US" sz="1700" dirty="0"/>
              <a:t> to not fuel a dispute, or participate in a dead-end argumentation!  										  </a:t>
            </a:r>
            <a:r>
              <a:rPr lang="en-US" sz="1700" b="1" dirty="0"/>
              <a:t>[Heb. 12:1]</a:t>
            </a:r>
            <a:r>
              <a:rPr lang="en-US" sz="1700" dirty="0"/>
              <a:t>												 ~We have one primary, overriding goal – to promote the Gospel of Jesus Christ!  Whatever interferes with that, or whatever even </a:t>
            </a:r>
            <a:r>
              <a:rPr lang="en-US" sz="1700" b="1" i="1" dirty="0"/>
              <a:t>MIGHT</a:t>
            </a:r>
            <a:r>
              <a:rPr lang="en-US" sz="1700" dirty="0"/>
              <a:t> interfere with that, is something we should not want any part of!  If we become a stumbling block to anyone, they will not listen to us if and when we have an opportunity to talk to them about their need of Jesus!  Jesus said we are to “</a:t>
            </a:r>
            <a:r>
              <a:rPr lang="en-US" sz="1700" b="1" i="1" dirty="0"/>
              <a:t>be wise as serpents and harmless as doves</a:t>
            </a:r>
            <a:r>
              <a:rPr lang="en-US" sz="1700" dirty="0"/>
              <a:t>!”  He expects us, as HIS ambassadors/representatives, to walk in wisdom and to conduct ourselves wisely, not foolishly/immaturely!  Referring back to the previous proverb, Jesus has entrusted the gospel to wise messengers, not unreliable ones!  It is the unreliable ones that do great damage to the message.  When I meet an atheist, they are inevitably atheist because they have encountered a foolish and unreliable messenger that has angered or disappointed them thoroughly!  It is religious </a:t>
            </a:r>
            <a:r>
              <a:rPr lang="en-US" sz="1700" b="1" i="1" dirty="0"/>
              <a:t>people</a:t>
            </a:r>
            <a:r>
              <a:rPr lang="en-US" sz="1700" dirty="0"/>
              <a:t> that have soured them on the idea of God, by being arrogant, or offensive in some other way!  So it is important that we refrain from getting ourselves in a situation where we ourselves become the issue, or uphold someone else doing the same! 											 </a:t>
            </a:r>
            <a:r>
              <a:rPr lang="en-US" sz="1700" b="1" dirty="0"/>
              <a:t>[2 Cor. 5:20] 												 </a:t>
            </a:r>
            <a:r>
              <a:rPr lang="en-US" sz="1700" dirty="0"/>
              <a:t>This is what we are to build our lives around!  We need credibility if we are to be effective ambassadors of Christ!  So be wise in all your interactions with others.  Our credibility is connected with Christ’s credibility in the minds of unbelieving people who .  It’s wrong, but it’s the most common thing.  So, always protect your credibility – for His sake, if for no other reason! </a:t>
            </a:r>
          </a:p>
        </p:txBody>
      </p:sp>
      <p:sp>
        <p:nvSpPr>
          <p:cNvPr id="4" name="Slide Number Placeholder 3">
            <a:extLst>
              <a:ext uri="{FF2B5EF4-FFF2-40B4-BE49-F238E27FC236}">
                <a16:creationId xmlns:a16="http://schemas.microsoft.com/office/drawing/2014/main" id="{C5EC6C66-2B27-7542-B37E-23D8C505B978}"/>
              </a:ext>
            </a:extLst>
          </p:cNvPr>
          <p:cNvSpPr>
            <a:spLocks noGrp="1"/>
          </p:cNvSpPr>
          <p:nvPr>
            <p:ph type="sldNum" sz="quarter" idx="12"/>
          </p:nvPr>
        </p:nvSpPr>
        <p:spPr>
          <a:xfrm>
            <a:off x="11833412" y="6587105"/>
            <a:ext cx="358588" cy="270894"/>
          </a:xfrm>
        </p:spPr>
        <p:txBody>
          <a:bodyPr/>
          <a:lstStyle/>
          <a:p>
            <a:fld id="{46A89030-3C92-3749-B081-C5C58C5FCD15}" type="slidenum">
              <a:rPr lang="en-US" smtClean="0"/>
              <a:t>3</a:t>
            </a:fld>
            <a:endParaRPr lang="en-US" dirty="0"/>
          </a:p>
        </p:txBody>
      </p:sp>
      <p:pic>
        <p:nvPicPr>
          <p:cNvPr id="8" name="Picture 7">
            <a:extLst>
              <a:ext uri="{FF2B5EF4-FFF2-40B4-BE49-F238E27FC236}">
                <a16:creationId xmlns:a16="http://schemas.microsoft.com/office/drawing/2014/main" id="{49A33862-CBD0-8C43-BB30-1FB999DA334A}"/>
              </a:ext>
            </a:extLst>
          </p:cNvPr>
          <p:cNvPicPr>
            <a:picLocks noChangeAspect="1"/>
          </p:cNvPicPr>
          <p:nvPr/>
        </p:nvPicPr>
        <p:blipFill>
          <a:blip r:embed="rId3"/>
          <a:stretch>
            <a:fillRect/>
          </a:stretch>
        </p:blipFill>
        <p:spPr>
          <a:xfrm>
            <a:off x="9412317" y="266074"/>
            <a:ext cx="2779683" cy="2219558"/>
          </a:xfrm>
          <a:prstGeom prst="rect">
            <a:avLst/>
          </a:prstGeom>
        </p:spPr>
      </p:pic>
    </p:spTree>
    <p:extLst>
      <p:ext uri="{BB962C8B-B14F-4D97-AF65-F5344CB8AC3E}">
        <p14:creationId xmlns:p14="http://schemas.microsoft.com/office/powerpoint/2010/main" val="354501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2CFD-C588-ED45-9796-36FC062E7FDF}"/>
              </a:ext>
            </a:extLst>
          </p:cNvPr>
          <p:cNvSpPr>
            <a:spLocks noGrp="1"/>
          </p:cNvSpPr>
          <p:nvPr>
            <p:ph type="title"/>
          </p:nvPr>
        </p:nvSpPr>
        <p:spPr>
          <a:xfrm>
            <a:off x="838200" y="-184935"/>
            <a:ext cx="10515600" cy="719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F98F310-956C-5441-B223-F857DA893579}"/>
              </a:ext>
            </a:extLst>
          </p:cNvPr>
          <p:cNvSpPr>
            <a:spLocks noGrp="1"/>
          </p:cNvSpPr>
          <p:nvPr>
            <p:ph idx="1"/>
          </p:nvPr>
        </p:nvSpPr>
        <p:spPr>
          <a:xfrm>
            <a:off x="0" y="0"/>
            <a:ext cx="12192000" cy="6858000"/>
          </a:xfrm>
        </p:spPr>
        <p:txBody>
          <a:bodyPr>
            <a:normAutofit fontScale="92500" lnSpcReduction="20000"/>
          </a:bodyPr>
          <a:lstStyle/>
          <a:p>
            <a:pPr marL="0" indent="0">
              <a:buNone/>
            </a:pPr>
            <a:r>
              <a:rPr lang="en-US" sz="1700" b="1" dirty="0"/>
              <a:t>Vs. 7,8 </a:t>
            </a:r>
            <a:r>
              <a:rPr lang="en-US" sz="1700" dirty="0"/>
              <a:t>- </a:t>
            </a:r>
            <a:r>
              <a:rPr lang="en-US" sz="1700" b="1" i="1" dirty="0"/>
              <a:t>“Like tying a stone in a sling</a:t>
            </a:r>
            <a:r>
              <a:rPr lang="en-US" sz="1700" dirty="0"/>
              <a:t>”  -  One thing you don’t want to do is tie a stone in a sling!  A sling is such a simple mechanism.  Two leather chords, maybe 2 or 3 feet long, with a pouch tied in the middle.  For a sling to work, the stone in the pouch has to be 			 snug, </a:t>
            </a:r>
            <a:r>
              <a:rPr lang="en-US" sz="1700" b="1" dirty="0"/>
              <a:t>but loose</a:t>
            </a:r>
            <a:r>
              <a:rPr lang="en-US" sz="1700" dirty="0"/>
              <a:t>.  The stone stays seated firmly in the leather pouch first by simple gravity, and then as the throw is 			 taken, by the centrifugal force created by whirling the sling.  The thrower, after whirling the stone in the sling, lets go of 			 one of the chords while hanging onto the other.  The cupping of the pouch is released, freeing the stone to be shot at 			 terrific speed at the intended target.  With a lot of practice, the sling can be an extremely accurate and devastating 			 weapon!  Remember, David, as a teen, knocked out, or probably even killed Goliath, the mighty nine-foot giant!  			 Solomon certainly knew this story.  His father would certainly have told him the story!  That adventure was what 			 launched David’s career and linked him with King Saul for the next 10 – 14 years, depending on how old David was 			 when he killed Goliath which no one knows for sure – but probably between 17 to 20 years of age.  But Solomon would 			 have heard all of that on his father’s knee as it was the stuff of Israeli legend!  Everyone knew of it!  So the sling would 			 have been particularly dear to Solomon’s heart!  He may have even practiced and been proficient at it himself, maybe 			 even taught by his father!  There is no evidence for that, but it is a good possibility, and I would like to think it is so.  So 			 when Solomon made this analogy of the honoring of a fool being like tying the stone into one’s sling, of course, 			 rendering it inoperable!  That was the point here!  Wisdom in the mouth of anyone who is known to be unwise, is not 			 going to have the intended effect!  Wisdom, directed toward solving a problem, should be something everyone can 			 appreciate.  Wisdom fixes things, and everyone likes when things are fixed and problems are solved!  But no on trusts a 			 person that in known to be a fool.  Everything that comes out of a fool’s mouth is discounted because anything truly 			 helpful would be believed to be so improbable coming from them!  So that wisdom would be treated by everyone like is folly!   Now, this is an obvious exaggeration.  Even a broken clock is right two times every 24 </a:t>
            </a:r>
            <a:r>
              <a:rPr lang="en-US" sz="1700" dirty="0" err="1"/>
              <a:t>hrs</a:t>
            </a:r>
            <a:r>
              <a:rPr lang="en-US" sz="1700" dirty="0"/>
              <a:t>,.. but even there – no one looks for the time of day on a clock that is known to be broken.  It is ignored! The same with a fool!  No one listens to marriage advice from a person that has never been married.  No one listens to someone who has never been a mechanic for advice on how to fix their engine!  No one listens to a child for advice on how to correctly interpret philosophy, or solve a complex theological question! 					 	 		 ~So it is </a:t>
            </a:r>
            <a:r>
              <a:rPr lang="en-US" sz="1700" i="1" dirty="0"/>
              <a:t>that much more </a:t>
            </a:r>
            <a:r>
              <a:rPr lang="en-US" sz="1700" dirty="0"/>
              <a:t>imperative that anyone that names the Name of Jesus as their Savior be known to be wise, or on their way to becoming wise!  Otherwise no on will listen to us!  We must position ourselves to make it possible for people to listen to us!  We should be known for thinking before we speak - to use discretion – so that we never discredit ourselves!  On line, we should never pass on a story to others that we have not personally vetted from at least  a couple of different sources!  Christians are notoriously gullible, and trolls on the net are forever making stuff up to get Christians up in arms about something that was never actually said or done. Then it goes viral as Christians get fired up and pass it on from person to person, until its everywhere, and all the trolls are laughing at us!  “</a:t>
            </a:r>
            <a:r>
              <a:rPr lang="en-US" sz="1700" i="1" dirty="0"/>
              <a:t>Got you again, you gullible fools</a:t>
            </a:r>
            <a:r>
              <a:rPr lang="en-US" sz="1700" dirty="0"/>
              <a:t>” 			 </a:t>
            </a:r>
            <a:r>
              <a:rPr lang="en-US" sz="1700" b="1" dirty="0"/>
              <a:t>[Eph. 4:22-24 - </a:t>
            </a:r>
            <a:r>
              <a:rPr lang="en-US" sz="1700" b="1" i="1" dirty="0"/>
              <a:t>”…created to imitate God,..”</a:t>
            </a:r>
            <a:r>
              <a:rPr lang="en-US" sz="1700" b="1" dirty="0"/>
              <a:t>; Eph. 5:15-18 </a:t>
            </a:r>
            <a:r>
              <a:rPr lang="en-US" sz="1700" dirty="0"/>
              <a:t>-  ”</a:t>
            </a:r>
            <a:r>
              <a:rPr lang="en-US" sz="1700" b="1" i="1" dirty="0"/>
              <a:t>Understand what the Lord’s will is</a:t>
            </a:r>
            <a:r>
              <a:rPr lang="en-US" sz="1700" dirty="0"/>
              <a:t>”</a:t>
            </a:r>
            <a:r>
              <a:rPr lang="en-US" sz="1700" b="1" dirty="0"/>
              <a:t>]</a:t>
            </a:r>
            <a:r>
              <a:rPr lang="en-US" sz="1700" dirty="0"/>
              <a:t>. You cannot go wrong if you learn the wisdom of God right out of His own word, the Bible!  To know the will of God, one must know the Bible, and to know the Bible, one must read it, and read it again,.. and again,.. and again!  Each time reading through, our own wisdom cannot help but be expanded by the wisdom of God!  But then we also must exercise a measured and reasonable </a:t>
            </a:r>
            <a:r>
              <a:rPr lang="en-US" sz="1700" b="1" i="1" dirty="0"/>
              <a:t>interpretation</a:t>
            </a:r>
            <a:r>
              <a:rPr lang="en-US" sz="1700" dirty="0"/>
              <a:t> of what we read, or we become more of a kook than we were before – and NO ONE listens to a Bible-spouting kook!  It’s not that hard to figure out the true meaning!  We simply ask someone, or two or three people who are known to have good knowledge and insight into the meaning of scripture! </a:t>
            </a:r>
            <a:r>
              <a:rPr lang="en-US" sz="1700" b="1" i="1" dirty="0"/>
              <a:t>Then</a:t>
            </a:r>
            <a:r>
              <a:rPr lang="en-US" sz="1700" dirty="0"/>
              <a:t> we start building our own legacy as someone who is worth listening to!</a:t>
            </a:r>
          </a:p>
        </p:txBody>
      </p:sp>
      <p:sp>
        <p:nvSpPr>
          <p:cNvPr id="4" name="Slide Number Placeholder 3">
            <a:extLst>
              <a:ext uri="{FF2B5EF4-FFF2-40B4-BE49-F238E27FC236}">
                <a16:creationId xmlns:a16="http://schemas.microsoft.com/office/drawing/2014/main" id="{F8873D0B-05F3-3D4F-B8A1-F5DAB0D2C586}"/>
              </a:ext>
            </a:extLst>
          </p:cNvPr>
          <p:cNvSpPr>
            <a:spLocks noGrp="1"/>
          </p:cNvSpPr>
          <p:nvPr>
            <p:ph type="sldNum" sz="quarter" idx="12"/>
          </p:nvPr>
        </p:nvSpPr>
        <p:spPr>
          <a:xfrm>
            <a:off x="11821886" y="6356350"/>
            <a:ext cx="370114" cy="365125"/>
          </a:xfrm>
        </p:spPr>
        <p:txBody>
          <a:bodyPr/>
          <a:lstStyle/>
          <a:p>
            <a:fld id="{46A89030-3C92-3749-B081-C5C58C5FCD15}" type="slidenum">
              <a:rPr lang="en-US" smtClean="0"/>
              <a:t>4</a:t>
            </a:fld>
            <a:endParaRPr lang="en-US" dirty="0"/>
          </a:p>
        </p:txBody>
      </p:sp>
      <p:pic>
        <p:nvPicPr>
          <p:cNvPr id="6" name="Picture 5">
            <a:extLst>
              <a:ext uri="{FF2B5EF4-FFF2-40B4-BE49-F238E27FC236}">
                <a16:creationId xmlns:a16="http://schemas.microsoft.com/office/drawing/2014/main" id="{8F1F6A6B-DD00-0E47-A594-D58F9C83FACD}"/>
              </a:ext>
            </a:extLst>
          </p:cNvPr>
          <p:cNvPicPr>
            <a:picLocks noChangeAspect="1"/>
          </p:cNvPicPr>
          <p:nvPr/>
        </p:nvPicPr>
        <p:blipFill>
          <a:blip r:embed="rId3"/>
          <a:stretch>
            <a:fillRect/>
          </a:stretch>
        </p:blipFill>
        <p:spPr>
          <a:xfrm>
            <a:off x="10010003" y="325309"/>
            <a:ext cx="2181997" cy="2649568"/>
          </a:xfrm>
          <a:prstGeom prst="rect">
            <a:avLst/>
          </a:prstGeom>
        </p:spPr>
      </p:pic>
    </p:spTree>
    <p:extLst>
      <p:ext uri="{BB962C8B-B14F-4D97-AF65-F5344CB8AC3E}">
        <p14:creationId xmlns:p14="http://schemas.microsoft.com/office/powerpoint/2010/main" val="2940908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4373</TotalTime>
  <Words>193</Words>
  <Application>Microsoft Macintosh PowerPoint</Application>
  <PresentationFormat>Widescreen</PresentationFormat>
  <Paragraphs>18</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Office User</cp:lastModifiedBy>
  <cp:revision>67</cp:revision>
  <dcterms:created xsi:type="dcterms:W3CDTF">2025-11-05T04:23:53Z</dcterms:created>
  <dcterms:modified xsi:type="dcterms:W3CDTF">2025-11-09T14:33:43Z</dcterms:modified>
</cp:coreProperties>
</file>