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0" r:id="rId2"/>
    <p:sldId id="286" r:id="rId3"/>
    <p:sldId id="282" r:id="rId4"/>
    <p:sldId id="28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3"/>
    <p:restoredTop sz="96341"/>
  </p:normalViewPr>
  <p:slideViewPr>
    <p:cSldViewPr snapToGrid="0" snapToObjects="1">
      <p:cViewPr varScale="1">
        <p:scale>
          <a:sx n="123" d="100"/>
          <a:sy n="123" d="100"/>
        </p:scale>
        <p:origin x="2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6EEB5-65C9-CE47-B1F6-3032565E9350}" type="datetimeFigureOut">
              <a:rPr lang="en-US" smtClean="0"/>
              <a:t>12/7/25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C6416-9154-CC4B-B9AE-24E3842EF097}" type="slidenum">
              <a:rPr lang="en-US" smtClean="0"/>
              <a:t>‹#›</a:t>
            </a:fld>
            <a:endParaRPr lang="en-US"/>
          </a:p>
        </p:txBody>
      </p:sp>
    </p:spTree>
    <p:extLst>
      <p:ext uri="{BB962C8B-B14F-4D97-AF65-F5344CB8AC3E}">
        <p14:creationId xmlns:p14="http://schemas.microsoft.com/office/powerpoint/2010/main" val="365104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C5C3-BEBE-034C-93F7-DEAE30C3D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B5961-D3F7-1548-BA12-F20B079D6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7AB3F-53CD-2B49-9B1B-0F0AAA87392B}"/>
              </a:ext>
            </a:extLst>
          </p:cNvPr>
          <p:cNvSpPr>
            <a:spLocks noGrp="1"/>
          </p:cNvSpPr>
          <p:nvPr>
            <p:ph type="dt" sz="half" idx="10"/>
          </p:nvPr>
        </p:nvSpPr>
        <p:spPr/>
        <p:txBody>
          <a:bodyPr/>
          <a:lstStyle/>
          <a:p>
            <a:fld id="{15AE4DA2-3FA4-4C44-80FC-EA9B6C66E693}" type="datetime1">
              <a:rPr lang="en-US" smtClean="0"/>
              <a:t>12/7/25</a:t>
            </a:fld>
            <a:endParaRPr lang="en-US" dirty="0"/>
          </a:p>
        </p:txBody>
      </p:sp>
      <p:sp>
        <p:nvSpPr>
          <p:cNvPr id="5" name="Footer Placeholder 4">
            <a:extLst>
              <a:ext uri="{FF2B5EF4-FFF2-40B4-BE49-F238E27FC236}">
                <a16:creationId xmlns:a16="http://schemas.microsoft.com/office/drawing/2014/main" id="{A12C63EF-4F48-2B41-8167-D0A1882B0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3F9D2F-EADE-2744-8784-EA3F900CE08C}"/>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47895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A7D2-1326-F64B-B41A-E523EA35E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3A8EF-E838-3040-9F39-A4587EBF6B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966CC-11AE-8D44-87D0-76931B9D41FF}"/>
              </a:ext>
            </a:extLst>
          </p:cNvPr>
          <p:cNvSpPr>
            <a:spLocks noGrp="1"/>
          </p:cNvSpPr>
          <p:nvPr>
            <p:ph type="dt" sz="half" idx="10"/>
          </p:nvPr>
        </p:nvSpPr>
        <p:spPr/>
        <p:txBody>
          <a:bodyPr/>
          <a:lstStyle/>
          <a:p>
            <a:fld id="{3062888A-EA5A-8A44-A777-D83A268AB1AD}" type="datetime1">
              <a:rPr lang="en-US" smtClean="0"/>
              <a:t>12/7/25</a:t>
            </a:fld>
            <a:endParaRPr lang="en-US" dirty="0"/>
          </a:p>
        </p:txBody>
      </p:sp>
      <p:sp>
        <p:nvSpPr>
          <p:cNvPr id="5" name="Footer Placeholder 4">
            <a:extLst>
              <a:ext uri="{FF2B5EF4-FFF2-40B4-BE49-F238E27FC236}">
                <a16:creationId xmlns:a16="http://schemas.microsoft.com/office/drawing/2014/main" id="{F65F346A-BECA-DE4C-BFD7-01A494E40B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E4C0FA-F52A-3F4D-BEED-530E7AE24252}"/>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118878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52320-D1C5-8D4F-B2B5-A151A4D03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999B9-F35F-894F-86FA-912151F537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AC9E9-CA01-C043-957A-4360B968DA01}"/>
              </a:ext>
            </a:extLst>
          </p:cNvPr>
          <p:cNvSpPr>
            <a:spLocks noGrp="1"/>
          </p:cNvSpPr>
          <p:nvPr>
            <p:ph type="dt" sz="half" idx="10"/>
          </p:nvPr>
        </p:nvSpPr>
        <p:spPr/>
        <p:txBody>
          <a:bodyPr/>
          <a:lstStyle/>
          <a:p>
            <a:fld id="{9E6C2E52-E350-B14E-8B7B-B4598DF73E1C}" type="datetime1">
              <a:rPr lang="en-US" smtClean="0"/>
              <a:t>12/7/25</a:t>
            </a:fld>
            <a:endParaRPr lang="en-US" dirty="0"/>
          </a:p>
        </p:txBody>
      </p:sp>
      <p:sp>
        <p:nvSpPr>
          <p:cNvPr id="5" name="Footer Placeholder 4">
            <a:extLst>
              <a:ext uri="{FF2B5EF4-FFF2-40B4-BE49-F238E27FC236}">
                <a16:creationId xmlns:a16="http://schemas.microsoft.com/office/drawing/2014/main" id="{8921748D-6827-2F4E-9761-3E75280C01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B23478-1D2C-A744-9D25-2FC4D7CF39FB}"/>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248532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FD4A-0B24-3B46-84C3-0E450E5C5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D47C2-AC60-5244-88CD-892E2352A0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358ED-234A-5841-A363-BAD0F72118BB}"/>
              </a:ext>
            </a:extLst>
          </p:cNvPr>
          <p:cNvSpPr>
            <a:spLocks noGrp="1"/>
          </p:cNvSpPr>
          <p:nvPr>
            <p:ph type="dt" sz="half" idx="10"/>
          </p:nvPr>
        </p:nvSpPr>
        <p:spPr/>
        <p:txBody>
          <a:bodyPr/>
          <a:lstStyle/>
          <a:p>
            <a:fld id="{9BC4FFE8-2B17-5A43-89E5-86F734093BF3}" type="datetime1">
              <a:rPr lang="en-US" smtClean="0"/>
              <a:t>12/7/25</a:t>
            </a:fld>
            <a:endParaRPr lang="en-US" dirty="0"/>
          </a:p>
        </p:txBody>
      </p:sp>
      <p:sp>
        <p:nvSpPr>
          <p:cNvPr id="5" name="Footer Placeholder 4">
            <a:extLst>
              <a:ext uri="{FF2B5EF4-FFF2-40B4-BE49-F238E27FC236}">
                <a16:creationId xmlns:a16="http://schemas.microsoft.com/office/drawing/2014/main" id="{99D5708D-AE15-6C40-B048-DC6AD612A6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BF81A6-50B8-B646-A0A4-D7CE505AD2C8}"/>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94316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1D35-A4C1-AA42-92A6-2E33FC0ED4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E11650-1CD1-1B4E-AF33-9F6BB169A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D64594-72D1-9C48-9924-AD3FF34BBBB7}"/>
              </a:ext>
            </a:extLst>
          </p:cNvPr>
          <p:cNvSpPr>
            <a:spLocks noGrp="1"/>
          </p:cNvSpPr>
          <p:nvPr>
            <p:ph type="dt" sz="half" idx="10"/>
          </p:nvPr>
        </p:nvSpPr>
        <p:spPr/>
        <p:txBody>
          <a:bodyPr/>
          <a:lstStyle/>
          <a:p>
            <a:fld id="{936E1C3A-1AEB-4A4F-B2EE-DEBDA6255A97}" type="datetime1">
              <a:rPr lang="en-US" smtClean="0"/>
              <a:t>12/7/25</a:t>
            </a:fld>
            <a:endParaRPr lang="en-US" dirty="0"/>
          </a:p>
        </p:txBody>
      </p:sp>
      <p:sp>
        <p:nvSpPr>
          <p:cNvPr id="5" name="Footer Placeholder 4">
            <a:extLst>
              <a:ext uri="{FF2B5EF4-FFF2-40B4-BE49-F238E27FC236}">
                <a16:creationId xmlns:a16="http://schemas.microsoft.com/office/drawing/2014/main" id="{5F351328-B06A-9643-B40A-BBEA7D8D24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661E19-C827-A64C-98BF-0D07AB5DBDA7}"/>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64941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02CC-21F3-7A45-999E-CBBF31991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CC4DC-C445-CC4C-AFBC-785BC9022B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705AD9-C741-8547-A406-54C0DB4647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B55AA-B835-9840-8083-373743DA863A}"/>
              </a:ext>
            </a:extLst>
          </p:cNvPr>
          <p:cNvSpPr>
            <a:spLocks noGrp="1"/>
          </p:cNvSpPr>
          <p:nvPr>
            <p:ph type="dt" sz="half" idx="10"/>
          </p:nvPr>
        </p:nvSpPr>
        <p:spPr/>
        <p:txBody>
          <a:bodyPr/>
          <a:lstStyle/>
          <a:p>
            <a:fld id="{9124AE83-EDE6-3343-91B8-829FC08D7E1A}" type="datetime1">
              <a:rPr lang="en-US" smtClean="0"/>
              <a:t>12/7/25</a:t>
            </a:fld>
            <a:endParaRPr lang="en-US" dirty="0"/>
          </a:p>
        </p:txBody>
      </p:sp>
      <p:sp>
        <p:nvSpPr>
          <p:cNvPr id="6" name="Footer Placeholder 5">
            <a:extLst>
              <a:ext uri="{FF2B5EF4-FFF2-40B4-BE49-F238E27FC236}">
                <a16:creationId xmlns:a16="http://schemas.microsoft.com/office/drawing/2014/main" id="{16F09E23-8AA7-6844-A66F-CAB39E3059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F767A8-8E81-ED46-BCB2-E4FCBF891304}"/>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156717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DFC2-9CB0-CF46-B4BF-07CB2D33C0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CDCAA1-0C02-2D44-8A29-BF84FFAB1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2B330C-4AD3-824B-B3B9-6FD8BC8850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075A2B-B1EC-2248-88EB-347E094C2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A28470-C3C5-2145-BAB5-BC6F27110A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7B8E67-EA61-2F42-AC39-339B1FB7F6BE}"/>
              </a:ext>
            </a:extLst>
          </p:cNvPr>
          <p:cNvSpPr>
            <a:spLocks noGrp="1"/>
          </p:cNvSpPr>
          <p:nvPr>
            <p:ph type="dt" sz="half" idx="10"/>
          </p:nvPr>
        </p:nvSpPr>
        <p:spPr/>
        <p:txBody>
          <a:bodyPr/>
          <a:lstStyle/>
          <a:p>
            <a:fld id="{3FEF3D99-C7D2-0144-A2AD-23861DC12C82}" type="datetime1">
              <a:rPr lang="en-US" smtClean="0"/>
              <a:t>12/7/25</a:t>
            </a:fld>
            <a:endParaRPr lang="en-US" dirty="0"/>
          </a:p>
        </p:txBody>
      </p:sp>
      <p:sp>
        <p:nvSpPr>
          <p:cNvPr id="8" name="Footer Placeholder 7">
            <a:extLst>
              <a:ext uri="{FF2B5EF4-FFF2-40B4-BE49-F238E27FC236}">
                <a16:creationId xmlns:a16="http://schemas.microsoft.com/office/drawing/2014/main" id="{188B5AF6-F307-7C4D-9078-E53B29AA6A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B5EC01-513A-AE4B-A99E-5C4320092EB7}"/>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380008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CD7F-0DF8-D445-8949-2351C1E0BE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BE658-9A59-A541-A6BB-EA6081040C1C}"/>
              </a:ext>
            </a:extLst>
          </p:cNvPr>
          <p:cNvSpPr>
            <a:spLocks noGrp="1"/>
          </p:cNvSpPr>
          <p:nvPr>
            <p:ph type="dt" sz="half" idx="10"/>
          </p:nvPr>
        </p:nvSpPr>
        <p:spPr/>
        <p:txBody>
          <a:bodyPr/>
          <a:lstStyle/>
          <a:p>
            <a:fld id="{DACD4860-B73E-A848-A6CE-389C8B183AD1}" type="datetime1">
              <a:rPr lang="en-US" smtClean="0"/>
              <a:t>12/7/25</a:t>
            </a:fld>
            <a:endParaRPr lang="en-US" dirty="0"/>
          </a:p>
        </p:txBody>
      </p:sp>
      <p:sp>
        <p:nvSpPr>
          <p:cNvPr id="4" name="Footer Placeholder 3">
            <a:extLst>
              <a:ext uri="{FF2B5EF4-FFF2-40B4-BE49-F238E27FC236}">
                <a16:creationId xmlns:a16="http://schemas.microsoft.com/office/drawing/2014/main" id="{3639EAD2-9959-874E-86BE-B93327ECCF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2A9BB4-DA6A-E74F-A98B-83C9B1035DBD}"/>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409042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597F6-2EAB-1240-8952-156EDC64DF9D}"/>
              </a:ext>
            </a:extLst>
          </p:cNvPr>
          <p:cNvSpPr>
            <a:spLocks noGrp="1"/>
          </p:cNvSpPr>
          <p:nvPr>
            <p:ph type="dt" sz="half" idx="10"/>
          </p:nvPr>
        </p:nvSpPr>
        <p:spPr/>
        <p:txBody>
          <a:bodyPr/>
          <a:lstStyle/>
          <a:p>
            <a:fld id="{F06F68F4-A97D-7045-8B63-FAADE9609FFB}" type="datetime1">
              <a:rPr lang="en-US" smtClean="0"/>
              <a:t>12/7/25</a:t>
            </a:fld>
            <a:endParaRPr lang="en-US" dirty="0"/>
          </a:p>
        </p:txBody>
      </p:sp>
      <p:sp>
        <p:nvSpPr>
          <p:cNvPr id="3" name="Footer Placeholder 2">
            <a:extLst>
              <a:ext uri="{FF2B5EF4-FFF2-40B4-BE49-F238E27FC236}">
                <a16:creationId xmlns:a16="http://schemas.microsoft.com/office/drawing/2014/main" id="{728DE447-7C52-9F45-873B-EDC255A518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E17FAB-7F0B-D244-B641-A78694A2CAD7}"/>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355826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9935-EF03-A447-B6FB-921FD8838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8E1A5E-36F1-1A47-A937-DC2BB4FFB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48805-F928-F74C-892E-4796F185A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50C2F3-EC65-214D-B280-A0AC045A9EC9}"/>
              </a:ext>
            </a:extLst>
          </p:cNvPr>
          <p:cNvSpPr>
            <a:spLocks noGrp="1"/>
          </p:cNvSpPr>
          <p:nvPr>
            <p:ph type="dt" sz="half" idx="10"/>
          </p:nvPr>
        </p:nvSpPr>
        <p:spPr/>
        <p:txBody>
          <a:bodyPr/>
          <a:lstStyle/>
          <a:p>
            <a:fld id="{A8B523C2-D0DC-AB4D-B341-78B05C906CD5}" type="datetime1">
              <a:rPr lang="en-US" smtClean="0"/>
              <a:t>12/7/25</a:t>
            </a:fld>
            <a:endParaRPr lang="en-US" dirty="0"/>
          </a:p>
        </p:txBody>
      </p:sp>
      <p:sp>
        <p:nvSpPr>
          <p:cNvPr id="6" name="Footer Placeholder 5">
            <a:extLst>
              <a:ext uri="{FF2B5EF4-FFF2-40B4-BE49-F238E27FC236}">
                <a16:creationId xmlns:a16="http://schemas.microsoft.com/office/drawing/2014/main" id="{0F051270-AD89-0C4E-805B-5865C165BF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29A1E5-6400-0241-AA44-0B3EC1920E53}"/>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46591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CF51-9141-C845-B883-B9F3D89F3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198C71-A9AF-7E41-BBFE-21FE40184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7186F9-909B-D949-97D9-07833816D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556F5A-51B4-2746-AC71-9A29FB9AA7A4}"/>
              </a:ext>
            </a:extLst>
          </p:cNvPr>
          <p:cNvSpPr>
            <a:spLocks noGrp="1"/>
          </p:cNvSpPr>
          <p:nvPr>
            <p:ph type="dt" sz="half" idx="10"/>
          </p:nvPr>
        </p:nvSpPr>
        <p:spPr/>
        <p:txBody>
          <a:bodyPr/>
          <a:lstStyle/>
          <a:p>
            <a:fld id="{4C64A9F1-1D36-5C43-A211-A7EDE3A90FC4}" type="datetime1">
              <a:rPr lang="en-US" smtClean="0"/>
              <a:t>12/7/25</a:t>
            </a:fld>
            <a:endParaRPr lang="en-US" dirty="0"/>
          </a:p>
        </p:txBody>
      </p:sp>
      <p:sp>
        <p:nvSpPr>
          <p:cNvPr id="6" name="Footer Placeholder 5">
            <a:extLst>
              <a:ext uri="{FF2B5EF4-FFF2-40B4-BE49-F238E27FC236}">
                <a16:creationId xmlns:a16="http://schemas.microsoft.com/office/drawing/2014/main" id="{466B3E3E-10F1-C74E-A4DF-20A148829E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7F0B3-B476-0349-93AE-565ACA8C148A}"/>
              </a:ext>
            </a:extLst>
          </p:cNvPr>
          <p:cNvSpPr>
            <a:spLocks noGrp="1"/>
          </p:cNvSpPr>
          <p:nvPr>
            <p:ph type="sldNum" sz="quarter" idx="12"/>
          </p:nvPr>
        </p:nvSpPr>
        <p:spPr/>
        <p:txBody>
          <a:bodyPr/>
          <a:lstStyle/>
          <a:p>
            <a:fld id="{6C5A27A7-FD2A-F843-853B-28A025BD5DC9}" type="slidenum">
              <a:rPr lang="en-US" smtClean="0"/>
              <a:t>‹#›</a:t>
            </a:fld>
            <a:endParaRPr lang="en-US" dirty="0"/>
          </a:p>
        </p:txBody>
      </p:sp>
    </p:spTree>
    <p:extLst>
      <p:ext uri="{BB962C8B-B14F-4D97-AF65-F5344CB8AC3E}">
        <p14:creationId xmlns:p14="http://schemas.microsoft.com/office/powerpoint/2010/main" val="178563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4557D-8173-CA48-A8EA-18DFBBCAD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6EAFE4-9622-D748-8B0A-9B994D7AB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F0973-605C-3A40-AAF0-75F9A3D06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4AA88-747D-3E4F-BF4C-960A47C9245B}" type="datetime1">
              <a:rPr lang="en-US" smtClean="0"/>
              <a:t>12/7/25</a:t>
            </a:fld>
            <a:endParaRPr lang="en-US" dirty="0"/>
          </a:p>
        </p:txBody>
      </p:sp>
      <p:sp>
        <p:nvSpPr>
          <p:cNvPr id="5" name="Footer Placeholder 4">
            <a:extLst>
              <a:ext uri="{FF2B5EF4-FFF2-40B4-BE49-F238E27FC236}">
                <a16:creationId xmlns:a16="http://schemas.microsoft.com/office/drawing/2014/main" id="{E689B059-CB17-5B4E-BD72-AEA6E8993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20DF70-08BA-944A-848E-470CC570D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A27A7-FD2A-F843-853B-28A025BD5DC9}" type="slidenum">
              <a:rPr lang="en-US" smtClean="0"/>
              <a:t>‹#›</a:t>
            </a:fld>
            <a:endParaRPr lang="en-US" dirty="0"/>
          </a:p>
        </p:txBody>
      </p:sp>
    </p:spTree>
    <p:extLst>
      <p:ext uri="{BB962C8B-B14F-4D97-AF65-F5344CB8AC3E}">
        <p14:creationId xmlns:p14="http://schemas.microsoft.com/office/powerpoint/2010/main" val="3297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a:t>Proverbs 26:6,9  </a:t>
            </a:r>
            <a:r>
              <a:rPr lang="en-US" sz="3400" b="1" dirty="0"/>
              <a:t>					   				           The Thing About Friends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9"/>
            <a:ext cx="8294914" cy="16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844965" y="3299023"/>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87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719E-4D74-6147-9D38-EDF82E5F1503}"/>
              </a:ext>
            </a:extLst>
          </p:cNvPr>
          <p:cNvSpPr>
            <a:spLocks noGrp="1"/>
          </p:cNvSpPr>
          <p:nvPr>
            <p:ph type="title"/>
          </p:nvPr>
        </p:nvSpPr>
        <p:spPr>
          <a:xfrm>
            <a:off x="838200" y="-154111"/>
            <a:ext cx="10515600" cy="5136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1A3D596-AE4B-7941-8972-CFCE72C59F56}"/>
              </a:ext>
            </a:extLst>
          </p:cNvPr>
          <p:cNvSpPr>
            <a:spLocks noGrp="1"/>
          </p:cNvSpPr>
          <p:nvPr>
            <p:ph idx="1"/>
          </p:nvPr>
        </p:nvSpPr>
        <p:spPr>
          <a:xfrm>
            <a:off x="0" y="-1"/>
            <a:ext cx="12192000" cy="7181385"/>
          </a:xfrm>
        </p:spPr>
        <p:txBody>
          <a:bodyPr>
            <a:normAutofit fontScale="92500" lnSpcReduction="20000"/>
          </a:bodyPr>
          <a:lstStyle/>
          <a:p>
            <a:pPr marL="0" indent="0">
              <a:buNone/>
            </a:pPr>
            <a:r>
              <a:rPr lang="en-US" sz="1800" dirty="0"/>
              <a:t>It is a great blessing to have friends in one’s life.  *One time, some 30-40 years ago, I attended a training seminar for young pastors, where the lecturer, a seminary professor, told us that as pastors/leaders we could never have best friends, or even 			 good friends who were members of our church.  As the leader of a church, we were to hold ourselves apart/			 somewhat aloof/in reserve - literally to self-isolate.  It was like the captain of a ship  must not hang out with the 			 common sailors on his ship, for fear of losing his mystique, his air of command,.. or like an officer and commander 			 in the military, must not fraternize with the troops he commanded, or they would not obey his commands without 			 question.  Likewise, a pastor had to sacrifice friendship so that 	he could better lead.  I could understand the 			 problem of having a best friend in the church. I figured that it would likely be resented by others.  But not having 			 good friends in my church?  That did not ring true to me, and seemed wholly unbiblical, and so I set out to disprove 		 that theory from the very start of my pastoral ministry!  First of all, whoever said that a pastor is the solo leader of 			 a church, is dead wrong!  That is not the New Testament model for a church!  That is an earthly model!  A solo 			 leader is a type of king, or CEO, reserving all the power and control in the church for himself, through solo decision-		 making. The New Testament model of church government is that leadership is a collaborative effort between 			 comrades in the Kingdom of God who </a:t>
            </a:r>
            <a:r>
              <a:rPr lang="en-US" sz="1800" b="1" i="1" dirty="0"/>
              <a:t>share</a:t>
            </a:r>
            <a:r>
              <a:rPr lang="en-US" sz="1800" dirty="0"/>
              <a:t> with the pastor the primary goal of achieving the purposes of God to 			 which we are all called!  The apostle Paul was always surrounded by partners - strong men (and women) in </a:t>
            </a:r>
            <a:r>
              <a:rPr lang="en-US" sz="1800"/>
              <a:t>their 			 own </a:t>
            </a:r>
            <a:r>
              <a:rPr lang="en-US" sz="1800" dirty="0"/>
              <a:t>right!  The pastor is NOT alone, but simply an important part of a team!  That is the way this works, or the church is made weaker by a dominating personality!  Pastors should not make a church weaker, but stronger!  People in church should be given opportunity for becoming better decision-makers, not worse, wiser, not less wise! Decision-making is a skill that everyone must hone by wrestling with the pros and cons of a subject, or a decision, together, in a close, smoke-filled room ; ).  This is a skill to be practiced by positive participation in a </a:t>
            </a:r>
            <a:r>
              <a:rPr lang="en-US" sz="1800" b="1" i="1" dirty="0"/>
              <a:t>debate</a:t>
            </a:r>
            <a:r>
              <a:rPr lang="en-US" sz="1800" dirty="0"/>
              <a:t> of sorts, trading ideas, learning the value of each other’s perspectives!  Wisdom comes through working out disagreement and coming up with something more agreeable to all, or at least to most!  But how can a pastor participate in that process without becoming good friends with the team – without developing camaraderie?  Listen – there are three essential elements to being a good pastor. Remaining aloof is not one of them! This is a kind of a side line here, but important. #1 - A pastor should be a good </a:t>
            </a:r>
            <a:r>
              <a:rPr lang="en-US" sz="1800" b="1" i="1" dirty="0"/>
              <a:t>communicator</a:t>
            </a:r>
            <a:r>
              <a:rPr lang="en-US" sz="1800" dirty="0"/>
              <a:t> (because he must teach the word of God and be persuasive).  He must preach and teach convincingly that we are to </a:t>
            </a:r>
            <a:r>
              <a:rPr lang="en-US" sz="1800" b="1" dirty="0"/>
              <a:t>love God and love people</a:t>
            </a:r>
            <a:r>
              <a:rPr lang="en-US" sz="1800" dirty="0"/>
              <a:t> as Christ tells us to love, </a:t>
            </a:r>
            <a:r>
              <a:rPr lang="en-US" sz="1800" b="1" i="1" dirty="0"/>
              <a:t>and</a:t>
            </a:r>
            <a:r>
              <a:rPr lang="en-US" sz="1800" dirty="0"/>
              <a:t> the pastor should be exemplary in this!  I mean, you can’t just preach about love!  It must be modeled also – so the second essential quality of a pastor is that he loves people - or it is not real/inauthentic!  Then, of course, to love someone is to be loved in return!  </a:t>
            </a:r>
            <a:r>
              <a:rPr lang="en-US" sz="1800" b="1" i="1" dirty="0"/>
              <a:t>Reciprocity</a:t>
            </a:r>
            <a:r>
              <a:rPr lang="en-US" sz="1800" dirty="0"/>
              <a:t> in matters of friendship is the normal way of things!  What you give, you will get back!  That is the natural recipe for friendship!  How can the church be called the church without the love of Jesus being passed back and forth between its members, including the pastor – really?!  The third thing a pastor needs is to be a </a:t>
            </a:r>
            <a:r>
              <a:rPr lang="en-US" sz="1800" b="1" dirty="0"/>
              <a:t>visionary.</a:t>
            </a:r>
            <a:r>
              <a:rPr lang="en-US" sz="1800" dirty="0"/>
              <a:t>  He has to see things that no one else sees – at least at first - and has to have the courage to put himself on the line to persuade the team to see what he sees!  He must also differentiate skillfully between good ideas and bad!				 						 ~But friendship does not come without effort.  You have to spend a piece of yourself to purchase a friendship, a piece at a time!  Maybe show a little vulnerability, or make the effort to find some common ground, or make a real effort to spend time together doing something you both like doing.  Guys bond over doing things together – that’s the way we are wired.  Women can bond over a sharing cup of coffee and some conversation.  Women are so relational, but many have real trust issues because of past betrayals by other females!  They have been hurt deeply!  So trust must be established over a long time.  Men bond best over cutting a tree, or hunting, or playing team sports, or by getting dirty fixing a car together!  Then, maybe, men will get to the point of having coffee together and solving the world’s problems!</a:t>
            </a:r>
          </a:p>
        </p:txBody>
      </p:sp>
      <p:pic>
        <p:nvPicPr>
          <p:cNvPr id="9" name="Picture 8">
            <a:extLst>
              <a:ext uri="{FF2B5EF4-FFF2-40B4-BE49-F238E27FC236}">
                <a16:creationId xmlns:a16="http://schemas.microsoft.com/office/drawing/2014/main" id="{7BFA9191-51B4-1140-9402-765740978042}"/>
              </a:ext>
            </a:extLst>
          </p:cNvPr>
          <p:cNvPicPr>
            <a:picLocks noChangeAspect="1"/>
          </p:cNvPicPr>
          <p:nvPr/>
        </p:nvPicPr>
        <p:blipFill>
          <a:blip r:embed="rId2"/>
          <a:stretch>
            <a:fillRect/>
          </a:stretch>
        </p:blipFill>
        <p:spPr>
          <a:xfrm>
            <a:off x="10178365" y="315074"/>
            <a:ext cx="1924591" cy="2397304"/>
          </a:xfrm>
          <a:prstGeom prst="rect">
            <a:avLst/>
          </a:prstGeom>
        </p:spPr>
      </p:pic>
      <p:sp>
        <p:nvSpPr>
          <p:cNvPr id="4" name="Slide Number Placeholder 3">
            <a:extLst>
              <a:ext uri="{FF2B5EF4-FFF2-40B4-BE49-F238E27FC236}">
                <a16:creationId xmlns:a16="http://schemas.microsoft.com/office/drawing/2014/main" id="{545ED8EB-2DE5-EA49-AAF5-02B85615B43B}"/>
              </a:ext>
            </a:extLst>
          </p:cNvPr>
          <p:cNvSpPr>
            <a:spLocks noGrp="1"/>
          </p:cNvSpPr>
          <p:nvPr>
            <p:ph type="sldNum" sz="quarter" idx="12"/>
          </p:nvPr>
        </p:nvSpPr>
        <p:spPr>
          <a:xfrm>
            <a:off x="11928296" y="6553201"/>
            <a:ext cx="263703" cy="304800"/>
          </a:xfrm>
        </p:spPr>
        <p:txBody>
          <a:bodyPr/>
          <a:lstStyle/>
          <a:p>
            <a:fld id="{6C5A27A7-FD2A-F843-853B-28A025BD5DC9}" type="slidenum">
              <a:rPr lang="en-US" smtClean="0"/>
              <a:t>2</a:t>
            </a:fld>
            <a:endParaRPr lang="en-US" dirty="0"/>
          </a:p>
        </p:txBody>
      </p:sp>
    </p:spTree>
    <p:extLst>
      <p:ext uri="{BB962C8B-B14F-4D97-AF65-F5344CB8AC3E}">
        <p14:creationId xmlns:p14="http://schemas.microsoft.com/office/powerpoint/2010/main" val="411306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719E-4D74-6147-9D38-EDF82E5F1503}"/>
              </a:ext>
            </a:extLst>
          </p:cNvPr>
          <p:cNvSpPr>
            <a:spLocks noGrp="1"/>
          </p:cNvSpPr>
          <p:nvPr>
            <p:ph type="title"/>
          </p:nvPr>
        </p:nvSpPr>
        <p:spPr>
          <a:xfrm>
            <a:off x="838200" y="-154111"/>
            <a:ext cx="10515600" cy="5136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1A3D596-AE4B-7941-8972-CFCE72C59F56}"/>
              </a:ext>
            </a:extLst>
          </p:cNvPr>
          <p:cNvSpPr>
            <a:spLocks noGrp="1"/>
          </p:cNvSpPr>
          <p:nvPr>
            <p:ph idx="1"/>
          </p:nvPr>
        </p:nvSpPr>
        <p:spPr>
          <a:xfrm>
            <a:off x="0" y="0"/>
            <a:ext cx="12192000" cy="6978213"/>
          </a:xfrm>
        </p:spPr>
        <p:txBody>
          <a:bodyPr>
            <a:normAutofit fontScale="92500" lnSpcReduction="20000"/>
          </a:bodyPr>
          <a:lstStyle/>
          <a:p>
            <a:pPr marL="0" indent="0">
              <a:buNone/>
            </a:pPr>
            <a:r>
              <a:rPr lang="en-US" sz="1800" dirty="0"/>
              <a:t>But once a friendship is firmly established over time, then true friendship operates on honestly!  You see,.. that is something that Solomon never got!  He longed for a friend, or even a counselor, that could and would be honest with him, 			 but there is little question that it rarely if ever happened for him!  In his early life he was a primary/				 favored prince, will people fawning over, and flattering him,.. and then he was a king! Then people </a:t>
            </a:r>
            <a:r>
              <a:rPr lang="en-US" sz="1800" b="1" i="1" dirty="0"/>
              <a:t>knelt</a:t>
            </a:r>
            <a:r>
              <a:rPr lang="en-US" sz="1800" dirty="0"/>
              <a:t> 				 before him!  They certainly did not tell him the truth!  Historically, kings and queens alike have frequently 			 used their absolute powers, petulantly!  They have been notorious for issuing abrupt orders of execution –			 a swift death to all those that displeased them – that said the wrong thing in their presence, or that failed 			 them in some way!  With their fragile egos just waiting to be fractured, these powerful individuals often 				 teetered on the edge of madness!  They weren’t happy being king or queen – in fact, they were usually 				 very unhappy and paranoid – but they were addicted to the position with its power and riches, so they 				 kept trying to keep up the strong public image – but usually failed dismally in private!  Solomon himself 				 was just such a king!  No, he was not losing his mind in rage, fear, anxiety, or paranoia!  But he was losing 			 his control, and he was losing the battle for his mind between God and Satan.  But he was just a man, and by the time he was a decade or two into ruling the land (he ruled for 40 years), he was a man who had lost his way!  We’ve discussed before that he kept marrying pagan women – mostly princesses that cemented alliances and secured peace pacts between kingdoms.  But he brought them into his palaces and did not control their worship of other gods, false gods – with the exotic/perverted, crazy messed up values and practices that came with them!  It was like infecting the kings court with every moral sickness known to humanity at the time, and expecting not to get burned!  But he DID get burned - badly burned!! The wisest man in the world got sucked in, carried off, co-opted, and had no one in his life that could tell him the truth – that what he was doing would ruin both him and his entire nation!  He surely wanted to keep up the appearance of being a superior and wise human being, but behind the scenes he slipped into decadence and dissipation!  He became </a:t>
            </a:r>
            <a:r>
              <a:rPr lang="en-US" sz="1800" b="1" i="1" dirty="0"/>
              <a:t>the very fool </a:t>
            </a:r>
            <a:r>
              <a:rPr lang="en-US" sz="1800" dirty="0"/>
              <a:t>that he had warned about in his earlier proverb writings!  But again, no one was friend enough to appeal to the man that he had once been!  A friend would have “wounded” Solomon, and perhaps Solomon would have been reminded of his earlier insight here in this verse, and just maybe would have valued his friend’s criticism, and have returned to the path of wisdom before it was too late!  As it was, no one dared to speak up, and Solomon went on to die as the biggest fool on the planet!  He who knew so much… he who had believed in the God of his forefathers, Abraham, Isaac, and Jacob, and to whom God had spoken to on at least two occasions (not your everyday occurrence to be sure) and still he was led helplessly, like a beast with a ring through its nose, into dissipation and sexual perversity by his favorite pagan wives!  His sexuality became more his identity than his God.  Sound familiar?  			 </a:t>
            </a:r>
            <a:r>
              <a:rPr lang="en-US" sz="1800" b="1" dirty="0"/>
              <a:t>[1 Kings 11:1-10].</a:t>
            </a:r>
            <a:r>
              <a:rPr lang="en-US" sz="1800" dirty="0"/>
              <a:t> 							 					 ~A friend’s assessment, a friends insights, are more likely to be considered than any other. They know us. They know us at our best and worst.  If they can’t tell us, who can?  It hurts. Criticism always hurts!  But the wounds given by a friend can be trusted, says Solomon (theoretically).  It may never have happened to him - or infrequently.  But he knew that a true friend would not have bad motives like someone else might. People always criticize leadership (often behind their back) and that is NOT productive!  But the motive of a friend’s rebuke is love! This morning – in a few minutes - we will observe communion this morning where we are confronted by the cross of Christ. Remember that is a trusted rebuke to us from our most trusted friend – the Living Christ!</a:t>
            </a:r>
          </a:p>
        </p:txBody>
      </p:sp>
      <p:sp>
        <p:nvSpPr>
          <p:cNvPr id="4" name="Slide Number Placeholder 3">
            <a:extLst>
              <a:ext uri="{FF2B5EF4-FFF2-40B4-BE49-F238E27FC236}">
                <a16:creationId xmlns:a16="http://schemas.microsoft.com/office/drawing/2014/main" id="{28CD5CDC-8519-9B4D-833E-690EF849B95B}"/>
              </a:ext>
            </a:extLst>
          </p:cNvPr>
          <p:cNvSpPr>
            <a:spLocks noGrp="1"/>
          </p:cNvSpPr>
          <p:nvPr>
            <p:ph type="sldNum" sz="quarter" idx="12"/>
          </p:nvPr>
        </p:nvSpPr>
        <p:spPr>
          <a:xfrm>
            <a:off x="11979666" y="6443830"/>
            <a:ext cx="212333" cy="516911"/>
          </a:xfrm>
        </p:spPr>
        <p:txBody>
          <a:bodyPr/>
          <a:lstStyle/>
          <a:p>
            <a:fld id="{6C5A27A7-FD2A-F843-853B-28A025BD5DC9}" type="slidenum">
              <a:rPr lang="en-US" smtClean="0"/>
              <a:t>3</a:t>
            </a:fld>
            <a:endParaRPr lang="en-US" dirty="0"/>
          </a:p>
        </p:txBody>
      </p:sp>
      <p:pic>
        <p:nvPicPr>
          <p:cNvPr id="6" name="Picture 5">
            <a:extLst>
              <a:ext uri="{FF2B5EF4-FFF2-40B4-BE49-F238E27FC236}">
                <a16:creationId xmlns:a16="http://schemas.microsoft.com/office/drawing/2014/main" id="{13D8D955-F528-7447-B55A-1666D7A90416}"/>
              </a:ext>
            </a:extLst>
          </p:cNvPr>
          <p:cNvPicPr>
            <a:picLocks noChangeAspect="1"/>
          </p:cNvPicPr>
          <p:nvPr/>
        </p:nvPicPr>
        <p:blipFill>
          <a:blip r:embed="rId2"/>
          <a:stretch>
            <a:fillRect/>
          </a:stretch>
        </p:blipFill>
        <p:spPr>
          <a:xfrm>
            <a:off x="9318661" y="332105"/>
            <a:ext cx="2873339" cy="1897380"/>
          </a:xfrm>
          <a:prstGeom prst="rect">
            <a:avLst/>
          </a:prstGeom>
        </p:spPr>
      </p:pic>
    </p:spTree>
    <p:extLst>
      <p:ext uri="{BB962C8B-B14F-4D97-AF65-F5344CB8AC3E}">
        <p14:creationId xmlns:p14="http://schemas.microsoft.com/office/powerpoint/2010/main" val="18976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719E-4D74-6147-9D38-EDF82E5F1503}"/>
              </a:ext>
            </a:extLst>
          </p:cNvPr>
          <p:cNvSpPr>
            <a:spLocks noGrp="1"/>
          </p:cNvSpPr>
          <p:nvPr>
            <p:ph type="title"/>
          </p:nvPr>
        </p:nvSpPr>
        <p:spPr>
          <a:xfrm>
            <a:off x="838200" y="-154111"/>
            <a:ext cx="10515600" cy="5136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1A3D596-AE4B-7941-8972-CFCE72C59F56}"/>
              </a:ext>
            </a:extLst>
          </p:cNvPr>
          <p:cNvSpPr>
            <a:spLocks noGrp="1"/>
          </p:cNvSpPr>
          <p:nvPr>
            <p:ph idx="1"/>
          </p:nvPr>
        </p:nvSpPr>
        <p:spPr>
          <a:xfrm>
            <a:off x="0" y="-1"/>
            <a:ext cx="12192000" cy="7274103"/>
          </a:xfrm>
        </p:spPr>
        <p:txBody>
          <a:bodyPr>
            <a:normAutofit fontScale="92500" lnSpcReduction="10000"/>
          </a:bodyPr>
          <a:lstStyle/>
          <a:p>
            <a:pPr marL="0" indent="0">
              <a:buNone/>
            </a:pPr>
            <a:r>
              <a:rPr lang="en-US" sz="1800" dirty="0"/>
              <a:t>There are a hundred thousand people on line now, trying to be your ”friend” – trying to tell you/influence you to adopt their views.  Most of them are basically what they call “</a:t>
            </a:r>
            <a:r>
              <a:rPr lang="en-US" sz="1800" b="1" i="1" dirty="0"/>
              <a:t>trolls</a:t>
            </a:r>
            <a:r>
              <a:rPr lang="en-US" sz="1800" dirty="0"/>
              <a:t>”, looking to make a name for themselves by being 				 outrageous online, and to make money by the “</a:t>
            </a:r>
            <a:r>
              <a:rPr lang="en-US" sz="1800" b="1" dirty="0"/>
              <a:t>clicks</a:t>
            </a:r>
            <a:r>
              <a:rPr lang="en-US" sz="1800" dirty="0"/>
              <a:t>”, “</a:t>
            </a:r>
            <a:r>
              <a:rPr lang="en-US" sz="1800" b="1" dirty="0"/>
              <a:t>views</a:t>
            </a:r>
            <a:r>
              <a:rPr lang="en-US" sz="1800" dirty="0"/>
              <a:t>”, “</a:t>
            </a:r>
            <a:r>
              <a:rPr lang="en-US" sz="1800" b="1" dirty="0"/>
              <a:t>likes</a:t>
            </a:r>
            <a:r>
              <a:rPr lang="en-US" sz="1800" dirty="0"/>
              <a:t>”, and ”</a:t>
            </a:r>
            <a:r>
              <a:rPr lang="en-US" sz="1800" b="1" dirty="0"/>
              <a:t>subscribes</a:t>
            </a:r>
            <a:r>
              <a:rPr lang="en-US" sz="1800" dirty="0"/>
              <a:t>” that they receive 			 from their podcasts. But this online world is revealing a very odd ability to actually influence opinions!  In 			 fact, they call themselves ”influencers” or “opinion-makers”.  It has swept half the nation’s population, like 			 a stinging desert wind!  It is because the traditional system of the Judeo-Christian ethic is gone – given the 			 boot by the educational system -  to be replaced by nothing… or, anything and everything!  There is no truth 			 filter to accurately measure truth by and filter out the bad stuff, and therefore anything that masquerades 			 as truth can gain entry into people’s heads! But these people are no friends to anyone but themselves!  				 There are a few out there that are decent, but they come from a Judeo/Christian foundation.  They are the 			 few voices of reason in a vast intellectual wasteland of vile, irrational, dangerous, and bankrupt ideas!  They 			 are not telling you the truth, and can </a:t>
            </a:r>
            <a:r>
              <a:rPr lang="en-US" sz="1800" i="1" dirty="0"/>
              <a:t>never</a:t>
            </a:r>
            <a:r>
              <a:rPr lang="en-US" sz="1800" dirty="0"/>
              <a:t> tell you the truth!  Truth comes from God!  Lies come from 				 Satan!  Satan’s human allies spread his lies with the passion and conviction of a religious cult!  Do not listen to them!  Don’t even click on them, as you are taking your life into your own hands!  They will draw you in!  Like Solomon and his pagan wives, they will lead you to the alters of idolatry!  												 ~Jesus, on the other hand calls us His “</a:t>
            </a:r>
            <a:r>
              <a:rPr lang="en-US" sz="1800" b="1" i="1" dirty="0"/>
              <a:t>friends</a:t>
            </a:r>
            <a:r>
              <a:rPr lang="en-US" sz="1800" dirty="0"/>
              <a:t>”- if we “</a:t>
            </a:r>
            <a:r>
              <a:rPr lang="en-US" sz="1800" b="1" i="1" dirty="0"/>
              <a:t>obey”</a:t>
            </a:r>
            <a:r>
              <a:rPr lang="en-US" sz="1800" dirty="0"/>
              <a:t> Him.  					 		 </a:t>
            </a:r>
            <a:r>
              <a:rPr lang="en-US" sz="1800" b="1" dirty="0"/>
              <a:t>[John 15:14] - </a:t>
            </a:r>
            <a:r>
              <a:rPr lang="en-US" sz="1800" dirty="0"/>
              <a:t>This begs the question of why our friendship is contingent upon </a:t>
            </a:r>
            <a:r>
              <a:rPr lang="en-US" sz="1800" b="1" i="1" dirty="0"/>
              <a:t>obeying</a:t>
            </a:r>
            <a:r>
              <a:rPr lang="en-US" sz="1800" dirty="0"/>
              <a:t> Him? </a:t>
            </a:r>
            <a:r>
              <a:rPr lang="en-US" sz="1800" b="1" dirty="0"/>
              <a:t> </a:t>
            </a:r>
            <a:r>
              <a:rPr lang="en-US" sz="1800" dirty="0"/>
              <a:t>Well, it is because He is</a:t>
            </a:r>
            <a:r>
              <a:rPr lang="en-US" sz="1800" b="1" dirty="0"/>
              <a:t> “</a:t>
            </a:r>
            <a:r>
              <a:rPr lang="en-US" sz="1800" b="1" i="1" dirty="0"/>
              <a:t>the Way, the Truth, and the Life</a:t>
            </a:r>
            <a:r>
              <a:rPr lang="en-US" sz="1800" b="1" dirty="0"/>
              <a:t>”! </a:t>
            </a:r>
            <a:r>
              <a:rPr lang="en-US" sz="1800" dirty="0"/>
              <a:t>This is His self-proclamation!  Truth actually comes from the outside of creation, not from the inside!  “The Word was with God and the Word was God” says </a:t>
            </a:r>
            <a:r>
              <a:rPr lang="en-US" sz="1800" b="1" dirty="0"/>
              <a:t>Jn. 1:1</a:t>
            </a:r>
            <a:r>
              <a:rPr lang="en-US" sz="1800" dirty="0"/>
              <a:t>.  He was from the outside, and He brought the truth of the endless eons past with Him to earth – God’s truth!  A few people of this world may stumble upon a snippet of truth or a piece of wisdom from time to time, but let me assure you that God got there first, because </a:t>
            </a:r>
            <a:r>
              <a:rPr lang="en-US" sz="1800" b="1" i="1" dirty="0"/>
              <a:t>all truth fits with reality, and reality is the domain where God’s truth lives</a:t>
            </a:r>
            <a:r>
              <a:rPr lang="en-US" sz="1800" dirty="0"/>
              <a:t>!  So – about obeying Him – we need to obey Jesus because we must have leadership to function properly in our own heads AND in community – God made us that way – in heed of Himself – and the best thing we can do is choose the best leader!  Jesus is the “</a:t>
            </a:r>
            <a:r>
              <a:rPr lang="en-US" sz="1800" b="1" i="1" dirty="0"/>
              <a:t>Word of God</a:t>
            </a:r>
            <a:r>
              <a:rPr lang="en-US" sz="1800" dirty="0"/>
              <a:t>” – and everything He says, and every command of His, is going to be beneficial to our lives!  It is not hit-and-miss like human leadership!  It is	 💯 percent!  He will never steer us wrong, </a:t>
            </a:r>
            <a:r>
              <a:rPr lang="en-US" sz="1800" b="1" i="1" dirty="0"/>
              <a:t>NEVER</a:t>
            </a:r>
            <a:r>
              <a:rPr lang="en-US" sz="1800" dirty="0"/>
              <a:t>!  Every act of obedience to Him is an enhancement to our life!  Every act of disobedience diminishes our life!  The world and its spokesmen promise to show us </a:t>
            </a:r>
            <a:r>
              <a:rPr lang="en-US" sz="1800" b="1" i="1" dirty="0"/>
              <a:t>the way</a:t>
            </a:r>
            <a:r>
              <a:rPr lang="en-US" sz="1800" dirty="0"/>
              <a:t>.  But </a:t>
            </a:r>
            <a:r>
              <a:rPr lang="en-US" sz="1800" b="1" i="1" dirty="0"/>
              <a:t>their </a:t>
            </a:r>
            <a:r>
              <a:rPr lang="en-US" sz="1800" dirty="0"/>
              <a:t>word is never reliable and is always hit-and-miss!  You just never know.  But with Christ, you know!  With the Spirit of God, you know!  If He wounds you – if He hurt’s your feelings by telling you the truth, then He is loving you with it, not intending to hurt but to bring healing through it!  At communion time He loves us with a reminder of His own pain!  His uncoerced/voluntary submission to the pain of that brutal beating after His farce of a trial, and His excruciatingly slow death on that instrument of torture and death called “the cross” – that was the pain of His friendship toward us!  </a:t>
            </a:r>
            <a:r>
              <a:rPr lang="en-US" sz="1800" b="1" dirty="0"/>
              <a:t>Isaiah 53</a:t>
            </a:r>
            <a:r>
              <a:rPr lang="en-US" sz="1800" dirty="0"/>
              <a:t> says that “</a:t>
            </a:r>
            <a:r>
              <a:rPr lang="en-US" sz="1800" b="1" i="1" dirty="0"/>
              <a:t>it was by His wounds we are healed</a:t>
            </a:r>
            <a:r>
              <a:rPr lang="en-US" sz="1800" dirty="0"/>
              <a:t>”.  These are the wounds of friendship that we gave Him!  Now,.. we cannot correct Him, (He’s never wrong), but we can love Him!  We have not earned His love, but we have it… by believing in Him!  His friendship is as true as He is!  Even His rebuke is a wonderful asset to us.  </a:t>
            </a:r>
            <a:r>
              <a:rPr lang="en-US" sz="1800" b="1" dirty="0"/>
              <a:t>[Vs. 9]  [Prov. 18:24] </a:t>
            </a:r>
            <a:r>
              <a:rPr lang="en-US" sz="1800" dirty="0"/>
              <a:t>“</a:t>
            </a:r>
            <a:r>
              <a:rPr lang="en-US" sz="1800" b="1" i="1" dirty="0"/>
              <a:t>There is a friend…</a:t>
            </a:r>
            <a:r>
              <a:rPr lang="en-US" sz="1800" dirty="0"/>
              <a:t>”</a:t>
            </a:r>
          </a:p>
        </p:txBody>
      </p:sp>
      <p:sp>
        <p:nvSpPr>
          <p:cNvPr id="4" name="Slide Number Placeholder 3">
            <a:extLst>
              <a:ext uri="{FF2B5EF4-FFF2-40B4-BE49-F238E27FC236}">
                <a16:creationId xmlns:a16="http://schemas.microsoft.com/office/drawing/2014/main" id="{D23DC08C-0B77-5644-838C-6630F7CC2DBD}"/>
              </a:ext>
            </a:extLst>
          </p:cNvPr>
          <p:cNvSpPr>
            <a:spLocks noGrp="1"/>
          </p:cNvSpPr>
          <p:nvPr>
            <p:ph type="sldNum" sz="quarter" idx="12"/>
          </p:nvPr>
        </p:nvSpPr>
        <p:spPr>
          <a:xfrm>
            <a:off x="11805006" y="6369978"/>
            <a:ext cx="386993" cy="488022"/>
          </a:xfrm>
        </p:spPr>
        <p:txBody>
          <a:bodyPr/>
          <a:lstStyle/>
          <a:p>
            <a:fld id="{6C5A27A7-FD2A-F843-853B-28A025BD5DC9}" type="slidenum">
              <a:rPr lang="en-US" smtClean="0"/>
              <a:t>4</a:t>
            </a:fld>
            <a:endParaRPr lang="en-US" dirty="0"/>
          </a:p>
        </p:txBody>
      </p:sp>
      <p:pic>
        <p:nvPicPr>
          <p:cNvPr id="6" name="Picture 5">
            <a:extLst>
              <a:ext uri="{FF2B5EF4-FFF2-40B4-BE49-F238E27FC236}">
                <a16:creationId xmlns:a16="http://schemas.microsoft.com/office/drawing/2014/main" id="{B6C423E8-5D88-F547-AB8A-B12144688BF7}"/>
              </a:ext>
            </a:extLst>
          </p:cNvPr>
          <p:cNvPicPr>
            <a:picLocks noChangeAspect="1"/>
          </p:cNvPicPr>
          <p:nvPr/>
        </p:nvPicPr>
        <p:blipFill>
          <a:blip r:embed="rId2"/>
          <a:stretch>
            <a:fillRect/>
          </a:stretch>
        </p:blipFill>
        <p:spPr>
          <a:xfrm>
            <a:off x="9565240" y="260119"/>
            <a:ext cx="2535433" cy="2246775"/>
          </a:xfrm>
          <a:prstGeom prst="rect">
            <a:avLst/>
          </a:prstGeom>
        </p:spPr>
      </p:pic>
    </p:spTree>
    <p:extLst>
      <p:ext uri="{BB962C8B-B14F-4D97-AF65-F5344CB8AC3E}">
        <p14:creationId xmlns:p14="http://schemas.microsoft.com/office/powerpoint/2010/main" val="229088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5386</TotalTime>
  <Words>161</Words>
  <Application>Microsoft Macintosh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44</cp:revision>
  <cp:lastPrinted>2025-12-07T14:42:20Z</cp:lastPrinted>
  <dcterms:created xsi:type="dcterms:W3CDTF">2025-12-02T01:43:15Z</dcterms:created>
  <dcterms:modified xsi:type="dcterms:W3CDTF">2025-12-07T14:44:17Z</dcterms:modified>
</cp:coreProperties>
</file>