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84" r:id="rId2"/>
    <p:sldId id="285" r:id="rId3"/>
    <p:sldId id="286" r:id="rId4"/>
    <p:sldId id="28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94"/>
    <p:restoredTop sz="95840"/>
  </p:normalViewPr>
  <p:slideViewPr>
    <p:cSldViewPr snapToGrid="0" snapToObjects="1">
      <p:cViewPr varScale="1">
        <p:scale>
          <a:sx n="70" d="100"/>
          <a:sy n="70" d="100"/>
        </p:scale>
        <p:origin x="200" y="10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311A73-7F5B-7444-93E0-A1F7F4845ED9}" type="datetimeFigureOut">
              <a:rPr lang="en-US" smtClean="0"/>
              <a:t>1/4/26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1CEC7-13C5-DA4D-8D9B-665CAB70BA73}" type="slidenum">
              <a:rPr lang="en-US" smtClean="0"/>
              <a:t>‹#›</a:t>
            </a:fld>
            <a:endParaRPr lang="en-US" dirty="0"/>
          </a:p>
        </p:txBody>
      </p:sp>
    </p:spTree>
    <p:extLst>
      <p:ext uri="{BB962C8B-B14F-4D97-AF65-F5344CB8AC3E}">
        <p14:creationId xmlns:p14="http://schemas.microsoft.com/office/powerpoint/2010/main" val="2945712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F2864-4D3C-1244-8D5C-B40B79E273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2C04E8-38A5-F24B-8CBF-32E44AB611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5886A5-3098-644F-8714-1D01B9C0EF65}"/>
              </a:ext>
            </a:extLst>
          </p:cNvPr>
          <p:cNvSpPr>
            <a:spLocks noGrp="1"/>
          </p:cNvSpPr>
          <p:nvPr>
            <p:ph type="dt" sz="half" idx="10"/>
          </p:nvPr>
        </p:nvSpPr>
        <p:spPr/>
        <p:txBody>
          <a:bodyPr/>
          <a:lstStyle/>
          <a:p>
            <a:fld id="{EA612058-C67A-0441-AFC4-AC7EFF741954}" type="datetime1">
              <a:rPr lang="en-US" smtClean="0"/>
              <a:t>1/4/26</a:t>
            </a:fld>
            <a:endParaRPr lang="en-US" dirty="0"/>
          </a:p>
        </p:txBody>
      </p:sp>
      <p:sp>
        <p:nvSpPr>
          <p:cNvPr id="5" name="Footer Placeholder 4">
            <a:extLst>
              <a:ext uri="{FF2B5EF4-FFF2-40B4-BE49-F238E27FC236}">
                <a16:creationId xmlns:a16="http://schemas.microsoft.com/office/drawing/2014/main" id="{3FA6318A-F9C5-1641-8A5E-23C4CFD4BF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CD33CF-53CB-C143-8E65-6BC65373422D}"/>
              </a:ext>
            </a:extLst>
          </p:cNvPr>
          <p:cNvSpPr>
            <a:spLocks noGrp="1"/>
          </p:cNvSpPr>
          <p:nvPr>
            <p:ph type="sldNum" sz="quarter" idx="12"/>
          </p:nvPr>
        </p:nvSpPr>
        <p:spPr/>
        <p:txBody>
          <a:bodyPr/>
          <a:lstStyle/>
          <a:p>
            <a:fld id="{243249EC-6C6A-E34D-A005-5A03018CC316}" type="slidenum">
              <a:rPr lang="en-US" smtClean="0"/>
              <a:t>‹#›</a:t>
            </a:fld>
            <a:endParaRPr lang="en-US" dirty="0"/>
          </a:p>
        </p:txBody>
      </p:sp>
    </p:spTree>
    <p:extLst>
      <p:ext uri="{BB962C8B-B14F-4D97-AF65-F5344CB8AC3E}">
        <p14:creationId xmlns:p14="http://schemas.microsoft.com/office/powerpoint/2010/main" val="1833181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377A6-8957-F44E-A429-36127DB77D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DE5FCC-9789-9F41-BB03-4CB08185D35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E263C2-A05D-A947-92B4-8667F4C29776}"/>
              </a:ext>
            </a:extLst>
          </p:cNvPr>
          <p:cNvSpPr>
            <a:spLocks noGrp="1"/>
          </p:cNvSpPr>
          <p:nvPr>
            <p:ph type="dt" sz="half" idx="10"/>
          </p:nvPr>
        </p:nvSpPr>
        <p:spPr/>
        <p:txBody>
          <a:bodyPr/>
          <a:lstStyle/>
          <a:p>
            <a:fld id="{6860A982-BE95-8241-8F61-26191006A1E6}" type="datetime1">
              <a:rPr lang="en-US" smtClean="0"/>
              <a:t>1/4/26</a:t>
            </a:fld>
            <a:endParaRPr lang="en-US" dirty="0"/>
          </a:p>
        </p:txBody>
      </p:sp>
      <p:sp>
        <p:nvSpPr>
          <p:cNvPr id="5" name="Footer Placeholder 4">
            <a:extLst>
              <a:ext uri="{FF2B5EF4-FFF2-40B4-BE49-F238E27FC236}">
                <a16:creationId xmlns:a16="http://schemas.microsoft.com/office/drawing/2014/main" id="{09804B72-7F79-034F-ABA7-A558819CBC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EC93CA-6385-2147-AE99-587D4543E525}"/>
              </a:ext>
            </a:extLst>
          </p:cNvPr>
          <p:cNvSpPr>
            <a:spLocks noGrp="1"/>
          </p:cNvSpPr>
          <p:nvPr>
            <p:ph type="sldNum" sz="quarter" idx="12"/>
          </p:nvPr>
        </p:nvSpPr>
        <p:spPr/>
        <p:txBody>
          <a:bodyPr/>
          <a:lstStyle/>
          <a:p>
            <a:fld id="{243249EC-6C6A-E34D-A005-5A03018CC316}" type="slidenum">
              <a:rPr lang="en-US" smtClean="0"/>
              <a:t>‹#›</a:t>
            </a:fld>
            <a:endParaRPr lang="en-US" dirty="0"/>
          </a:p>
        </p:txBody>
      </p:sp>
    </p:spTree>
    <p:extLst>
      <p:ext uri="{BB962C8B-B14F-4D97-AF65-F5344CB8AC3E}">
        <p14:creationId xmlns:p14="http://schemas.microsoft.com/office/powerpoint/2010/main" val="42066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722D1D-3494-B94C-A0B8-517F760BBD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B6882E-CBF9-2348-B2A3-0527F856388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F915AF-F9E2-EC46-8C58-650AB6C4912B}"/>
              </a:ext>
            </a:extLst>
          </p:cNvPr>
          <p:cNvSpPr>
            <a:spLocks noGrp="1"/>
          </p:cNvSpPr>
          <p:nvPr>
            <p:ph type="dt" sz="half" idx="10"/>
          </p:nvPr>
        </p:nvSpPr>
        <p:spPr/>
        <p:txBody>
          <a:bodyPr/>
          <a:lstStyle/>
          <a:p>
            <a:fld id="{E9142666-49DB-A242-A23E-09AD682B98B2}" type="datetime1">
              <a:rPr lang="en-US" smtClean="0"/>
              <a:t>1/4/26</a:t>
            </a:fld>
            <a:endParaRPr lang="en-US" dirty="0"/>
          </a:p>
        </p:txBody>
      </p:sp>
      <p:sp>
        <p:nvSpPr>
          <p:cNvPr id="5" name="Footer Placeholder 4">
            <a:extLst>
              <a:ext uri="{FF2B5EF4-FFF2-40B4-BE49-F238E27FC236}">
                <a16:creationId xmlns:a16="http://schemas.microsoft.com/office/drawing/2014/main" id="{4FE97C60-5457-1148-A4CF-9AC62246BF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F3C8C11-E530-564B-B964-EF9F725BC3AD}"/>
              </a:ext>
            </a:extLst>
          </p:cNvPr>
          <p:cNvSpPr>
            <a:spLocks noGrp="1"/>
          </p:cNvSpPr>
          <p:nvPr>
            <p:ph type="sldNum" sz="quarter" idx="12"/>
          </p:nvPr>
        </p:nvSpPr>
        <p:spPr/>
        <p:txBody>
          <a:bodyPr/>
          <a:lstStyle/>
          <a:p>
            <a:fld id="{243249EC-6C6A-E34D-A005-5A03018CC316}" type="slidenum">
              <a:rPr lang="en-US" smtClean="0"/>
              <a:t>‹#›</a:t>
            </a:fld>
            <a:endParaRPr lang="en-US" dirty="0"/>
          </a:p>
        </p:txBody>
      </p:sp>
    </p:spTree>
    <p:extLst>
      <p:ext uri="{BB962C8B-B14F-4D97-AF65-F5344CB8AC3E}">
        <p14:creationId xmlns:p14="http://schemas.microsoft.com/office/powerpoint/2010/main" val="1563820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383CC-02F0-F747-BDEA-2B50B0AD5D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1DC168-5D52-B747-A11E-67926DD30D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CDA0C6-2664-7C44-A442-5B4961BD4C1E}"/>
              </a:ext>
            </a:extLst>
          </p:cNvPr>
          <p:cNvSpPr>
            <a:spLocks noGrp="1"/>
          </p:cNvSpPr>
          <p:nvPr>
            <p:ph type="dt" sz="half" idx="10"/>
          </p:nvPr>
        </p:nvSpPr>
        <p:spPr/>
        <p:txBody>
          <a:bodyPr/>
          <a:lstStyle/>
          <a:p>
            <a:fld id="{9A19AC9F-AC64-EC49-91F7-299C8AAC8FBC}" type="datetime1">
              <a:rPr lang="en-US" smtClean="0"/>
              <a:t>1/4/26</a:t>
            </a:fld>
            <a:endParaRPr lang="en-US" dirty="0"/>
          </a:p>
        </p:txBody>
      </p:sp>
      <p:sp>
        <p:nvSpPr>
          <p:cNvPr id="5" name="Footer Placeholder 4">
            <a:extLst>
              <a:ext uri="{FF2B5EF4-FFF2-40B4-BE49-F238E27FC236}">
                <a16:creationId xmlns:a16="http://schemas.microsoft.com/office/drawing/2014/main" id="{DDA8701E-EC88-BC49-B569-091FD0575B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2FBD78E-D9BD-7D4F-B719-3DF47BB30BE1}"/>
              </a:ext>
            </a:extLst>
          </p:cNvPr>
          <p:cNvSpPr>
            <a:spLocks noGrp="1"/>
          </p:cNvSpPr>
          <p:nvPr>
            <p:ph type="sldNum" sz="quarter" idx="12"/>
          </p:nvPr>
        </p:nvSpPr>
        <p:spPr/>
        <p:txBody>
          <a:bodyPr/>
          <a:lstStyle/>
          <a:p>
            <a:fld id="{243249EC-6C6A-E34D-A005-5A03018CC316}" type="slidenum">
              <a:rPr lang="en-US" smtClean="0"/>
              <a:t>‹#›</a:t>
            </a:fld>
            <a:endParaRPr lang="en-US" dirty="0"/>
          </a:p>
        </p:txBody>
      </p:sp>
    </p:spTree>
    <p:extLst>
      <p:ext uri="{BB962C8B-B14F-4D97-AF65-F5344CB8AC3E}">
        <p14:creationId xmlns:p14="http://schemas.microsoft.com/office/powerpoint/2010/main" val="4077403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FE29A-3712-264D-AE80-D52CD09E47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EFEE54-DC36-9545-8F6D-73B7ADA7D5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2997DDD-2139-0A45-B20A-C02FECAB1257}"/>
              </a:ext>
            </a:extLst>
          </p:cNvPr>
          <p:cNvSpPr>
            <a:spLocks noGrp="1"/>
          </p:cNvSpPr>
          <p:nvPr>
            <p:ph type="dt" sz="half" idx="10"/>
          </p:nvPr>
        </p:nvSpPr>
        <p:spPr/>
        <p:txBody>
          <a:bodyPr/>
          <a:lstStyle/>
          <a:p>
            <a:fld id="{E03FE31A-EF62-9F4F-ABD3-E79F3184A8FA}" type="datetime1">
              <a:rPr lang="en-US" smtClean="0"/>
              <a:t>1/4/26</a:t>
            </a:fld>
            <a:endParaRPr lang="en-US" dirty="0"/>
          </a:p>
        </p:txBody>
      </p:sp>
      <p:sp>
        <p:nvSpPr>
          <p:cNvPr id="5" name="Footer Placeholder 4">
            <a:extLst>
              <a:ext uri="{FF2B5EF4-FFF2-40B4-BE49-F238E27FC236}">
                <a16:creationId xmlns:a16="http://schemas.microsoft.com/office/drawing/2014/main" id="{735B3743-9BCB-E141-9B26-A842DD1458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F434B9-53E5-C341-B2EB-7602919C180D}"/>
              </a:ext>
            </a:extLst>
          </p:cNvPr>
          <p:cNvSpPr>
            <a:spLocks noGrp="1"/>
          </p:cNvSpPr>
          <p:nvPr>
            <p:ph type="sldNum" sz="quarter" idx="12"/>
          </p:nvPr>
        </p:nvSpPr>
        <p:spPr/>
        <p:txBody>
          <a:bodyPr/>
          <a:lstStyle/>
          <a:p>
            <a:fld id="{243249EC-6C6A-E34D-A005-5A03018CC316}" type="slidenum">
              <a:rPr lang="en-US" smtClean="0"/>
              <a:t>‹#›</a:t>
            </a:fld>
            <a:endParaRPr lang="en-US" dirty="0"/>
          </a:p>
        </p:txBody>
      </p:sp>
    </p:spTree>
    <p:extLst>
      <p:ext uri="{BB962C8B-B14F-4D97-AF65-F5344CB8AC3E}">
        <p14:creationId xmlns:p14="http://schemas.microsoft.com/office/powerpoint/2010/main" val="86241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A2589-E4E7-F143-A946-66F14AD16F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E5E9E0-7409-5F4E-B86B-0A6FE33E867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CCC61F-2E15-E545-B45D-6852EE2051C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3DC0BB-2C7C-6A41-825B-DC42241089B6}"/>
              </a:ext>
            </a:extLst>
          </p:cNvPr>
          <p:cNvSpPr>
            <a:spLocks noGrp="1"/>
          </p:cNvSpPr>
          <p:nvPr>
            <p:ph type="dt" sz="half" idx="10"/>
          </p:nvPr>
        </p:nvSpPr>
        <p:spPr/>
        <p:txBody>
          <a:bodyPr/>
          <a:lstStyle/>
          <a:p>
            <a:fld id="{2A2839D2-9839-C147-881A-F8BC041B0358}" type="datetime1">
              <a:rPr lang="en-US" smtClean="0"/>
              <a:t>1/4/26</a:t>
            </a:fld>
            <a:endParaRPr lang="en-US" dirty="0"/>
          </a:p>
        </p:txBody>
      </p:sp>
      <p:sp>
        <p:nvSpPr>
          <p:cNvPr id="6" name="Footer Placeholder 5">
            <a:extLst>
              <a:ext uri="{FF2B5EF4-FFF2-40B4-BE49-F238E27FC236}">
                <a16:creationId xmlns:a16="http://schemas.microsoft.com/office/drawing/2014/main" id="{4B8067A8-B9DC-E54B-BBDB-730251B9F18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52F0823-B89E-5449-A64E-E1831E1C452D}"/>
              </a:ext>
            </a:extLst>
          </p:cNvPr>
          <p:cNvSpPr>
            <a:spLocks noGrp="1"/>
          </p:cNvSpPr>
          <p:nvPr>
            <p:ph type="sldNum" sz="quarter" idx="12"/>
          </p:nvPr>
        </p:nvSpPr>
        <p:spPr/>
        <p:txBody>
          <a:bodyPr/>
          <a:lstStyle/>
          <a:p>
            <a:fld id="{243249EC-6C6A-E34D-A005-5A03018CC316}" type="slidenum">
              <a:rPr lang="en-US" smtClean="0"/>
              <a:t>‹#›</a:t>
            </a:fld>
            <a:endParaRPr lang="en-US" dirty="0"/>
          </a:p>
        </p:txBody>
      </p:sp>
    </p:spTree>
    <p:extLst>
      <p:ext uri="{BB962C8B-B14F-4D97-AF65-F5344CB8AC3E}">
        <p14:creationId xmlns:p14="http://schemas.microsoft.com/office/powerpoint/2010/main" val="863231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C03AD-3218-0A4F-8439-B483B979FB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E0FB9B-7066-DC4D-8AC8-C0DE789930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3EACBE0-705A-C94C-98E2-A8BFE29BC43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BBD1E8-7FD8-944F-9403-9C2340DB27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81F45B7-60A4-0444-AB57-DFDE65A1DA9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097B9B-4C3C-964D-8D50-54A0F3106DB5}"/>
              </a:ext>
            </a:extLst>
          </p:cNvPr>
          <p:cNvSpPr>
            <a:spLocks noGrp="1"/>
          </p:cNvSpPr>
          <p:nvPr>
            <p:ph type="dt" sz="half" idx="10"/>
          </p:nvPr>
        </p:nvSpPr>
        <p:spPr/>
        <p:txBody>
          <a:bodyPr/>
          <a:lstStyle/>
          <a:p>
            <a:fld id="{AFD087DD-FC0A-0F4C-A193-064B7D02033D}" type="datetime1">
              <a:rPr lang="en-US" smtClean="0"/>
              <a:t>1/4/26</a:t>
            </a:fld>
            <a:endParaRPr lang="en-US" dirty="0"/>
          </a:p>
        </p:txBody>
      </p:sp>
      <p:sp>
        <p:nvSpPr>
          <p:cNvPr id="8" name="Footer Placeholder 7">
            <a:extLst>
              <a:ext uri="{FF2B5EF4-FFF2-40B4-BE49-F238E27FC236}">
                <a16:creationId xmlns:a16="http://schemas.microsoft.com/office/drawing/2014/main" id="{927DEC75-63CD-7544-9DF9-FE369745108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1F88B6A-CB62-9F46-A7A6-0996509EA990}"/>
              </a:ext>
            </a:extLst>
          </p:cNvPr>
          <p:cNvSpPr>
            <a:spLocks noGrp="1"/>
          </p:cNvSpPr>
          <p:nvPr>
            <p:ph type="sldNum" sz="quarter" idx="12"/>
          </p:nvPr>
        </p:nvSpPr>
        <p:spPr/>
        <p:txBody>
          <a:bodyPr/>
          <a:lstStyle/>
          <a:p>
            <a:fld id="{243249EC-6C6A-E34D-A005-5A03018CC316}" type="slidenum">
              <a:rPr lang="en-US" smtClean="0"/>
              <a:t>‹#›</a:t>
            </a:fld>
            <a:endParaRPr lang="en-US" dirty="0"/>
          </a:p>
        </p:txBody>
      </p:sp>
    </p:spTree>
    <p:extLst>
      <p:ext uri="{BB962C8B-B14F-4D97-AF65-F5344CB8AC3E}">
        <p14:creationId xmlns:p14="http://schemas.microsoft.com/office/powerpoint/2010/main" val="2086412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F6F8E-D8D0-C747-95F9-CD6E6DA683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CB33DF-E684-204C-AD53-93C1289E0FAA}"/>
              </a:ext>
            </a:extLst>
          </p:cNvPr>
          <p:cNvSpPr>
            <a:spLocks noGrp="1"/>
          </p:cNvSpPr>
          <p:nvPr>
            <p:ph type="dt" sz="half" idx="10"/>
          </p:nvPr>
        </p:nvSpPr>
        <p:spPr/>
        <p:txBody>
          <a:bodyPr/>
          <a:lstStyle/>
          <a:p>
            <a:fld id="{F119DF77-B8EB-E74C-985C-84D47918E2D2}" type="datetime1">
              <a:rPr lang="en-US" smtClean="0"/>
              <a:t>1/4/26</a:t>
            </a:fld>
            <a:endParaRPr lang="en-US" dirty="0"/>
          </a:p>
        </p:txBody>
      </p:sp>
      <p:sp>
        <p:nvSpPr>
          <p:cNvPr id="4" name="Footer Placeholder 3">
            <a:extLst>
              <a:ext uri="{FF2B5EF4-FFF2-40B4-BE49-F238E27FC236}">
                <a16:creationId xmlns:a16="http://schemas.microsoft.com/office/drawing/2014/main" id="{9CE2D133-32EB-0A45-B791-24B3DFF3431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F729DFA-9718-5146-B78F-A134188E3D6D}"/>
              </a:ext>
            </a:extLst>
          </p:cNvPr>
          <p:cNvSpPr>
            <a:spLocks noGrp="1"/>
          </p:cNvSpPr>
          <p:nvPr>
            <p:ph type="sldNum" sz="quarter" idx="12"/>
          </p:nvPr>
        </p:nvSpPr>
        <p:spPr/>
        <p:txBody>
          <a:bodyPr/>
          <a:lstStyle/>
          <a:p>
            <a:fld id="{243249EC-6C6A-E34D-A005-5A03018CC316}" type="slidenum">
              <a:rPr lang="en-US" smtClean="0"/>
              <a:t>‹#›</a:t>
            </a:fld>
            <a:endParaRPr lang="en-US" dirty="0"/>
          </a:p>
        </p:txBody>
      </p:sp>
    </p:spTree>
    <p:extLst>
      <p:ext uri="{BB962C8B-B14F-4D97-AF65-F5344CB8AC3E}">
        <p14:creationId xmlns:p14="http://schemas.microsoft.com/office/powerpoint/2010/main" val="779997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61BE94-44A5-744E-9D48-CC299F91CD6C}"/>
              </a:ext>
            </a:extLst>
          </p:cNvPr>
          <p:cNvSpPr>
            <a:spLocks noGrp="1"/>
          </p:cNvSpPr>
          <p:nvPr>
            <p:ph type="dt" sz="half" idx="10"/>
          </p:nvPr>
        </p:nvSpPr>
        <p:spPr/>
        <p:txBody>
          <a:bodyPr/>
          <a:lstStyle/>
          <a:p>
            <a:fld id="{D087A525-CC69-FC46-BD05-B5ED9811B378}" type="datetime1">
              <a:rPr lang="en-US" smtClean="0"/>
              <a:t>1/4/26</a:t>
            </a:fld>
            <a:endParaRPr lang="en-US" dirty="0"/>
          </a:p>
        </p:txBody>
      </p:sp>
      <p:sp>
        <p:nvSpPr>
          <p:cNvPr id="3" name="Footer Placeholder 2">
            <a:extLst>
              <a:ext uri="{FF2B5EF4-FFF2-40B4-BE49-F238E27FC236}">
                <a16:creationId xmlns:a16="http://schemas.microsoft.com/office/drawing/2014/main" id="{9D6F00A2-E2A1-F740-8481-257B7F30024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1D40479-A2CE-8E42-8FD5-EE441C87EF5C}"/>
              </a:ext>
            </a:extLst>
          </p:cNvPr>
          <p:cNvSpPr>
            <a:spLocks noGrp="1"/>
          </p:cNvSpPr>
          <p:nvPr>
            <p:ph type="sldNum" sz="quarter" idx="12"/>
          </p:nvPr>
        </p:nvSpPr>
        <p:spPr/>
        <p:txBody>
          <a:bodyPr/>
          <a:lstStyle/>
          <a:p>
            <a:fld id="{243249EC-6C6A-E34D-A005-5A03018CC316}" type="slidenum">
              <a:rPr lang="en-US" smtClean="0"/>
              <a:t>‹#›</a:t>
            </a:fld>
            <a:endParaRPr lang="en-US" dirty="0"/>
          </a:p>
        </p:txBody>
      </p:sp>
    </p:spTree>
    <p:extLst>
      <p:ext uri="{BB962C8B-B14F-4D97-AF65-F5344CB8AC3E}">
        <p14:creationId xmlns:p14="http://schemas.microsoft.com/office/powerpoint/2010/main" val="625947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BE962-6A74-1245-9029-D8C94D9837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0624DE-EEC1-0A49-A0BB-8D38642ABF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3CE55D-DCC5-7E48-8041-CA721F4C9A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01D976F-82AC-7442-B36A-288329C3316D}"/>
              </a:ext>
            </a:extLst>
          </p:cNvPr>
          <p:cNvSpPr>
            <a:spLocks noGrp="1"/>
          </p:cNvSpPr>
          <p:nvPr>
            <p:ph type="dt" sz="half" idx="10"/>
          </p:nvPr>
        </p:nvSpPr>
        <p:spPr/>
        <p:txBody>
          <a:bodyPr/>
          <a:lstStyle/>
          <a:p>
            <a:fld id="{85EB0936-378E-6246-81B6-17DB8ECB9DC6}" type="datetime1">
              <a:rPr lang="en-US" smtClean="0"/>
              <a:t>1/4/26</a:t>
            </a:fld>
            <a:endParaRPr lang="en-US" dirty="0"/>
          </a:p>
        </p:txBody>
      </p:sp>
      <p:sp>
        <p:nvSpPr>
          <p:cNvPr id="6" name="Footer Placeholder 5">
            <a:extLst>
              <a:ext uri="{FF2B5EF4-FFF2-40B4-BE49-F238E27FC236}">
                <a16:creationId xmlns:a16="http://schemas.microsoft.com/office/drawing/2014/main" id="{DC38470E-271E-A645-B3A4-AD4F7415DDC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D55665-85BE-6F46-B9C7-CE4BD772FE3A}"/>
              </a:ext>
            </a:extLst>
          </p:cNvPr>
          <p:cNvSpPr>
            <a:spLocks noGrp="1"/>
          </p:cNvSpPr>
          <p:nvPr>
            <p:ph type="sldNum" sz="quarter" idx="12"/>
          </p:nvPr>
        </p:nvSpPr>
        <p:spPr/>
        <p:txBody>
          <a:bodyPr/>
          <a:lstStyle/>
          <a:p>
            <a:fld id="{243249EC-6C6A-E34D-A005-5A03018CC316}" type="slidenum">
              <a:rPr lang="en-US" smtClean="0"/>
              <a:t>‹#›</a:t>
            </a:fld>
            <a:endParaRPr lang="en-US" dirty="0"/>
          </a:p>
        </p:txBody>
      </p:sp>
    </p:spTree>
    <p:extLst>
      <p:ext uri="{BB962C8B-B14F-4D97-AF65-F5344CB8AC3E}">
        <p14:creationId xmlns:p14="http://schemas.microsoft.com/office/powerpoint/2010/main" val="629580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2CC8B-9A9B-B74E-A355-47CDEF4B39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91EA61-221A-2E44-A878-4E95590D0F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556F73B-F6CE-5B45-A41C-39730A5DE2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B97DE3-9C20-A44B-8F79-8E3B92781745}"/>
              </a:ext>
            </a:extLst>
          </p:cNvPr>
          <p:cNvSpPr>
            <a:spLocks noGrp="1"/>
          </p:cNvSpPr>
          <p:nvPr>
            <p:ph type="dt" sz="half" idx="10"/>
          </p:nvPr>
        </p:nvSpPr>
        <p:spPr/>
        <p:txBody>
          <a:bodyPr/>
          <a:lstStyle/>
          <a:p>
            <a:fld id="{F89EB574-2147-C443-BD49-1E3D124CB517}" type="datetime1">
              <a:rPr lang="en-US" smtClean="0"/>
              <a:t>1/4/26</a:t>
            </a:fld>
            <a:endParaRPr lang="en-US" dirty="0"/>
          </a:p>
        </p:txBody>
      </p:sp>
      <p:sp>
        <p:nvSpPr>
          <p:cNvPr id="6" name="Footer Placeholder 5">
            <a:extLst>
              <a:ext uri="{FF2B5EF4-FFF2-40B4-BE49-F238E27FC236}">
                <a16:creationId xmlns:a16="http://schemas.microsoft.com/office/drawing/2014/main" id="{313295E8-3309-574E-B512-0C4F4CE76A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44911B-A166-2E41-A514-68698439634A}"/>
              </a:ext>
            </a:extLst>
          </p:cNvPr>
          <p:cNvSpPr>
            <a:spLocks noGrp="1"/>
          </p:cNvSpPr>
          <p:nvPr>
            <p:ph type="sldNum" sz="quarter" idx="12"/>
          </p:nvPr>
        </p:nvSpPr>
        <p:spPr/>
        <p:txBody>
          <a:bodyPr/>
          <a:lstStyle/>
          <a:p>
            <a:fld id="{243249EC-6C6A-E34D-A005-5A03018CC316}" type="slidenum">
              <a:rPr lang="en-US" smtClean="0"/>
              <a:t>‹#›</a:t>
            </a:fld>
            <a:endParaRPr lang="en-US" dirty="0"/>
          </a:p>
        </p:txBody>
      </p:sp>
    </p:spTree>
    <p:extLst>
      <p:ext uri="{BB962C8B-B14F-4D97-AF65-F5344CB8AC3E}">
        <p14:creationId xmlns:p14="http://schemas.microsoft.com/office/powerpoint/2010/main" val="1967368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7563A9-7A31-054F-BD91-D4F50F7695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2FC9F5-C125-B148-9F57-FE31862422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429778-25BC-0542-9222-05D341EA74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9F9A8-452F-E94D-854E-85825A655F17}" type="datetime1">
              <a:rPr lang="en-US" smtClean="0"/>
              <a:t>1/4/26</a:t>
            </a:fld>
            <a:endParaRPr lang="en-US" dirty="0"/>
          </a:p>
        </p:txBody>
      </p:sp>
      <p:sp>
        <p:nvSpPr>
          <p:cNvPr id="5" name="Footer Placeholder 4">
            <a:extLst>
              <a:ext uri="{FF2B5EF4-FFF2-40B4-BE49-F238E27FC236}">
                <a16:creationId xmlns:a16="http://schemas.microsoft.com/office/drawing/2014/main" id="{F4D8ECE6-CB34-564C-A640-DA029FC297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216AA99-E4E9-634C-99DA-34661A5F10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3249EC-6C6A-E34D-A005-5A03018CC316}" type="slidenum">
              <a:rPr lang="en-US" smtClean="0"/>
              <a:t>‹#›</a:t>
            </a:fld>
            <a:endParaRPr lang="en-US" dirty="0"/>
          </a:p>
        </p:txBody>
      </p:sp>
    </p:spTree>
    <p:extLst>
      <p:ext uri="{BB962C8B-B14F-4D97-AF65-F5344CB8AC3E}">
        <p14:creationId xmlns:p14="http://schemas.microsoft.com/office/powerpoint/2010/main" val="1081176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20F6B-C1D4-8140-A595-15265203229B}"/>
              </a:ext>
            </a:extLst>
          </p:cNvPr>
          <p:cNvSpPr>
            <a:spLocks noGrp="1"/>
          </p:cNvSpPr>
          <p:nvPr>
            <p:ph type="title"/>
          </p:nvPr>
        </p:nvSpPr>
        <p:spPr>
          <a:xfrm>
            <a:off x="838200" y="-141513"/>
            <a:ext cx="10515600" cy="45719"/>
          </a:xfrm>
        </p:spPr>
        <p:txBody>
          <a:bodyPr>
            <a:normAutofit fontScale="90000"/>
          </a:bodyPr>
          <a:lstStyle/>
          <a:p>
            <a:r>
              <a:rPr lang="en-US" dirty="0"/>
              <a:t>‘</a:t>
            </a:r>
          </a:p>
        </p:txBody>
      </p:sp>
      <p:sp>
        <p:nvSpPr>
          <p:cNvPr id="3" name="Content Placeholder 2">
            <a:extLst>
              <a:ext uri="{FF2B5EF4-FFF2-40B4-BE49-F238E27FC236}">
                <a16:creationId xmlns:a16="http://schemas.microsoft.com/office/drawing/2014/main" id="{C0252A43-223E-F546-863D-EB825AF42E2B}"/>
              </a:ext>
            </a:extLst>
          </p:cNvPr>
          <p:cNvSpPr>
            <a:spLocks noGrp="1"/>
          </p:cNvSpPr>
          <p:nvPr>
            <p:ph idx="1"/>
          </p:nvPr>
        </p:nvSpPr>
        <p:spPr>
          <a:xfrm>
            <a:off x="0" y="0"/>
            <a:ext cx="12192000" cy="6858000"/>
          </a:xfrm>
          <a:ln>
            <a:solidFill>
              <a:schemeClr val="accent1"/>
            </a:solidFill>
          </a:ln>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tabLst>
                <a:tab pos="623888" algn="l"/>
              </a:tabLst>
            </a:pPr>
            <a:r>
              <a:rPr lang="en-US" dirty="0"/>
              <a:t>				       	       </a:t>
            </a:r>
            <a:r>
              <a:rPr lang="en-US" sz="3400" b="1" dirty="0"/>
              <a:t>Proverbs 28:13,14  					   				      The Wisdom of a Pure Heart!</a:t>
            </a:r>
          </a:p>
        </p:txBody>
      </p:sp>
      <p:sp>
        <p:nvSpPr>
          <p:cNvPr id="4" name="Oval 3">
            <a:extLst>
              <a:ext uri="{FF2B5EF4-FFF2-40B4-BE49-F238E27FC236}">
                <a16:creationId xmlns:a16="http://schemas.microsoft.com/office/drawing/2014/main" id="{D043146B-BBC7-3F4C-8036-3BCBA254E3EA}"/>
              </a:ext>
            </a:extLst>
          </p:cNvPr>
          <p:cNvSpPr/>
          <p:nvPr/>
        </p:nvSpPr>
        <p:spPr>
          <a:xfrm>
            <a:off x="1948543" y="182559"/>
            <a:ext cx="8294914" cy="16244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t>               ~ Uncommon ~ 		           The Common Sense of God </a:t>
            </a:r>
            <a:r>
              <a:rPr lang="en-US" sz="3400" b="1" dirty="0"/>
              <a:t>Wisdom for Beginners </a:t>
            </a:r>
            <a:endParaRPr lang="en-US" sz="3400" dirty="0"/>
          </a:p>
        </p:txBody>
      </p:sp>
      <p:pic>
        <p:nvPicPr>
          <p:cNvPr id="5" name="Content Placeholder 24">
            <a:extLst>
              <a:ext uri="{FF2B5EF4-FFF2-40B4-BE49-F238E27FC236}">
                <a16:creationId xmlns:a16="http://schemas.microsoft.com/office/drawing/2014/main" id="{39DBB46F-C63D-CE4C-A42E-96C19B8943B6}"/>
              </a:ext>
            </a:extLst>
          </p:cNvPr>
          <p:cNvPicPr>
            <a:picLocks noChangeAspect="1"/>
          </p:cNvPicPr>
          <p:nvPr/>
        </p:nvPicPr>
        <p:blipFill>
          <a:blip r:embed="rId2"/>
          <a:stretch>
            <a:fillRect/>
          </a:stretch>
        </p:blipFill>
        <p:spPr>
          <a:xfrm>
            <a:off x="3762772" y="3319571"/>
            <a:ext cx="4502070" cy="2851844"/>
          </a:xfrm>
          <a:prstGeom prst="rect">
            <a:avLst/>
          </a:prstGeom>
        </p:spPr>
      </p:pic>
      <p:sp>
        <p:nvSpPr>
          <p:cNvPr id="6" name="Slide Number Placeholder 5">
            <a:extLst>
              <a:ext uri="{FF2B5EF4-FFF2-40B4-BE49-F238E27FC236}">
                <a16:creationId xmlns:a16="http://schemas.microsoft.com/office/drawing/2014/main" id="{2D0F426B-196C-5D45-BD60-21C4D4E4A8D7}"/>
              </a:ext>
            </a:extLst>
          </p:cNvPr>
          <p:cNvSpPr>
            <a:spLocks noGrp="1"/>
          </p:cNvSpPr>
          <p:nvPr>
            <p:ph type="sldNum" sz="quarter" idx="12"/>
          </p:nvPr>
        </p:nvSpPr>
        <p:spPr/>
        <p:txBody>
          <a:bodyPr/>
          <a:lstStyle/>
          <a:p>
            <a:fld id="{696863BF-DFF0-0742-9D49-AD0AEDBBFD1C}" type="slidenum">
              <a:rPr lang="en-US" smtClean="0"/>
              <a:t>1</a:t>
            </a:fld>
            <a:endParaRPr lang="en-US" dirty="0"/>
          </a:p>
        </p:txBody>
      </p:sp>
      <p:sp>
        <p:nvSpPr>
          <p:cNvPr id="7" name="TextBox 6">
            <a:extLst>
              <a:ext uri="{FF2B5EF4-FFF2-40B4-BE49-F238E27FC236}">
                <a16:creationId xmlns:a16="http://schemas.microsoft.com/office/drawing/2014/main" id="{0E13710E-4504-F345-B3C8-ED629288C1DB}"/>
              </a:ext>
            </a:extLst>
          </p:cNvPr>
          <p:cNvSpPr txBox="1"/>
          <p:nvPr/>
        </p:nvSpPr>
        <p:spPr>
          <a:xfrm>
            <a:off x="91440" y="-3474720"/>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DE1B021D-2147-D044-A17D-F34F13C3176B}"/>
              </a:ext>
            </a:extLst>
          </p:cNvPr>
          <p:cNvSpPr txBox="1"/>
          <p:nvPr/>
        </p:nvSpPr>
        <p:spPr>
          <a:xfrm>
            <a:off x="1828800" y="-1133856"/>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250682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7F279-25E2-D143-B7F1-6D5ED236BD76}"/>
              </a:ext>
            </a:extLst>
          </p:cNvPr>
          <p:cNvSpPr>
            <a:spLocks noGrp="1"/>
          </p:cNvSpPr>
          <p:nvPr>
            <p:ph type="title"/>
          </p:nvPr>
        </p:nvSpPr>
        <p:spPr>
          <a:xfrm>
            <a:off x="838200" y="-174660"/>
            <a:ext cx="10515600" cy="8219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91E69DF2-2989-DF43-A334-32FAF817E402}"/>
              </a:ext>
            </a:extLst>
          </p:cNvPr>
          <p:cNvSpPr>
            <a:spLocks noGrp="1"/>
          </p:cNvSpPr>
          <p:nvPr>
            <p:ph idx="1"/>
          </p:nvPr>
        </p:nvSpPr>
        <p:spPr>
          <a:xfrm>
            <a:off x="0" y="0"/>
            <a:ext cx="12192000" cy="7304926"/>
          </a:xfrm>
        </p:spPr>
        <p:txBody>
          <a:bodyPr>
            <a:normAutofit fontScale="92500" lnSpcReduction="10000"/>
          </a:bodyPr>
          <a:lstStyle/>
          <a:p>
            <a:pPr marL="0" indent="0">
              <a:buNone/>
            </a:pPr>
            <a:r>
              <a:rPr lang="en-US" sz="1700" dirty="0"/>
              <a:t>Nothing says “peace”, or relief, like disclosure!  It is something I have observed in others and have experienced in my own life.  We humans tend to think that being able to keep secrets is the best thing.  Our shame and guilt for secret sins is kept hidden away deep 			 inside, and our exterior is as innocent as can be!  By what we portray on outside, people 	would never know what we’ve 			 been up to, past or present. And we think we’ve won!  Unfortunately, what wins are the secrets!  It is the sin that 			 remains in charge.  While the sin remains in the dark, the guilt and shame of it eat at us from the inside, like a spiritual/			 emotional cancer!   While the secrets lie submerged, we are also helplessly chained to them!  The problem with that is 			 that in time we sense the water rising, the stress building, and the façade begins to crumble.  It is the reason why we 			 have seen so many big name pastors, Christian musicians, and well-know Christian writers finally either admit that they 			 are frauds, or be exposed by the people they have worked with that they are frauds – even monstrous and cruel frauds! 			 Our secret sins never just lie buried - NEVER!  Secret sin turns into a noose around our neck, tightening with time, until 			 we are exposed and destroyed!  Solomon is saying that before we get caught, it is far better to confess - to bring it all 			 out into the open!  Why?  	 										 Why would Solomon say that?  </a:t>
            </a:r>
            <a:r>
              <a:rPr lang="en-US" sz="1700" b="1" dirty="0"/>
              <a:t>He</a:t>
            </a:r>
            <a:r>
              <a:rPr lang="en-US" sz="1700" dirty="0"/>
              <a:t> had secrets!  He was King!  He was forever plotting, and manipulating people just to 			 keep the peace of Israel!  We know he did not practice what he preached here – especially not latter in life.  But in his earlier years, before he so foolishly and completely gave in to paganism, he had asked God for wisdom, and God had given it to him!  So this was insight from Almighty God!  Solomon had, at one time, been able to recognize simple but great wisdom when he saw or heard it, and then pass it on to us!	 	 </a:t>
            </a:r>
            <a:r>
              <a:rPr lang="en-US" sz="1700" b="1" dirty="0"/>
              <a:t>[Prov. 4:23] </a:t>
            </a:r>
            <a:r>
              <a:rPr lang="en-US" sz="1700" dirty="0"/>
              <a:t>												 This was a profound nugget of 24K wisdom-gold!  This is the foundation of our desire to follow Christ.  We are, above all else, expected by our Lord to protect our heart from all the garbage that is out there!  The garbage wants to find a place inside our heart and mind to lodge there and start to rot.  *Back in the day when tall sailing ships ruled the trading routes of the oceans – oh, probably up until 125-150 years ago, the ships would stow big wooden barrels of apples for the voyage.  The crew and passengers needed fruit and/or vegetables on a long, agonizingly slow voyage, and they would become very sickly from malnutrition, and possibly die before they got to their destination!  It didn’t pay to bring along more barrels of apples because apples have a fairly limited span of time where they remain viable for eating – perhaps a month, maybe a little longer.  But the span of time the apples were edible could be shortened considerably if there happened to be an apple with a bad bruise or a rotten spot, or worms in its core in the barrel.  The rot on an apple emits ethylene gas which promotes rot in the apples near to the rotten one, and then those apples promoted rot in the apples they were nearer to, in an ever-widening spread of decay!  It is where the old saying comes from – “</a:t>
            </a:r>
            <a:r>
              <a:rPr lang="en-US" sz="1700" i="1" dirty="0"/>
              <a:t>one bad apple spoils the whole bunch</a:t>
            </a:r>
            <a:r>
              <a:rPr lang="en-US" sz="1700" dirty="0"/>
              <a:t>” or “</a:t>
            </a:r>
            <a:r>
              <a:rPr lang="en-US" sz="1700" i="1" dirty="0"/>
              <a:t>I think that there’s a rotten apple in the barrel</a:t>
            </a:r>
            <a:r>
              <a:rPr lang="en-US" sz="1700" dirty="0"/>
              <a:t>”.  Today, people use that expression when they come upon something that is not looking right – something unlawful, or something underhanded, or a betrayal of some kind.  Or, the expression is used when there is a person whose presence, attitude, influence is ruinous to the morale of the group!  So they are called a “</a:t>
            </a:r>
            <a:r>
              <a:rPr lang="en-US" sz="1700" b="1" i="1" dirty="0"/>
              <a:t>bad apple</a:t>
            </a:r>
            <a:r>
              <a:rPr lang="en-US" sz="1700" dirty="0"/>
              <a:t>”!  	 ~This is an appropriate metaphor for a heart that is unguarded, in which the rot of sin has found a place to call home!  There are </a:t>
            </a:r>
            <a:r>
              <a:rPr lang="en-US" sz="1700" dirty="0" err="1"/>
              <a:t>soooo</a:t>
            </a:r>
            <a:r>
              <a:rPr lang="en-US" sz="1700" dirty="0"/>
              <a:t> many influences these days with the advent of the internet!  Honestly, I don’t know how young Christians will/can possibly remain faithful to Jesus!  Unless you are “surfing” with your guard up – and I mean </a:t>
            </a:r>
            <a:r>
              <a:rPr lang="en-US" sz="1700" b="1" i="1" dirty="0" err="1"/>
              <a:t>waay</a:t>
            </a:r>
            <a:r>
              <a:rPr lang="en-US" sz="1700" b="1" i="1" dirty="0"/>
              <a:t> up </a:t>
            </a:r>
            <a:r>
              <a:rPr lang="en-US" sz="1700" dirty="0"/>
              <a:t>– there are a million videos available that will plant the seeds of sin into one’s heart and mind – </a:t>
            </a:r>
            <a:r>
              <a:rPr lang="en-US" sz="1700" i="1" dirty="0"/>
              <a:t>a</a:t>
            </a:r>
            <a:r>
              <a:rPr lang="en-US" sz="1700" dirty="0"/>
              <a:t> </a:t>
            </a:r>
            <a:r>
              <a:rPr lang="en-US" sz="1700" b="1" i="1" dirty="0"/>
              <a:t>million!</a:t>
            </a:r>
            <a:r>
              <a:rPr lang="en-US" sz="1700" dirty="0"/>
              <a:t>  In fact, there is no end to them as millions of people from around the world are fiendishly making new ones every day!  And our world is slowly slipping into insanity!</a:t>
            </a:r>
          </a:p>
          <a:p>
            <a:pPr marL="0" indent="0">
              <a:buNone/>
            </a:pPr>
            <a:r>
              <a:rPr lang="en-US" sz="1700" dirty="0"/>
              <a:t>    </a:t>
            </a:r>
          </a:p>
        </p:txBody>
      </p:sp>
      <p:pic>
        <p:nvPicPr>
          <p:cNvPr id="7" name="Picture 6">
            <a:extLst>
              <a:ext uri="{FF2B5EF4-FFF2-40B4-BE49-F238E27FC236}">
                <a16:creationId xmlns:a16="http://schemas.microsoft.com/office/drawing/2014/main" id="{52E9FE9E-C4F1-5B49-AD01-37ACBEE1F0CF}"/>
              </a:ext>
            </a:extLst>
          </p:cNvPr>
          <p:cNvPicPr>
            <a:picLocks noChangeAspect="1"/>
          </p:cNvPicPr>
          <p:nvPr/>
        </p:nvPicPr>
        <p:blipFill>
          <a:blip r:embed="rId2"/>
          <a:stretch>
            <a:fillRect/>
          </a:stretch>
        </p:blipFill>
        <p:spPr>
          <a:xfrm>
            <a:off x="9959796" y="222250"/>
            <a:ext cx="2120900" cy="2235200"/>
          </a:xfrm>
          <a:prstGeom prst="rect">
            <a:avLst/>
          </a:prstGeom>
        </p:spPr>
      </p:pic>
      <p:sp>
        <p:nvSpPr>
          <p:cNvPr id="8" name="Slide Number Placeholder 7">
            <a:extLst>
              <a:ext uri="{FF2B5EF4-FFF2-40B4-BE49-F238E27FC236}">
                <a16:creationId xmlns:a16="http://schemas.microsoft.com/office/drawing/2014/main" id="{9DED5F1A-8735-CB43-AED2-E2D20A8A91C4}"/>
              </a:ext>
            </a:extLst>
          </p:cNvPr>
          <p:cNvSpPr>
            <a:spLocks noGrp="1"/>
          </p:cNvSpPr>
          <p:nvPr>
            <p:ph type="sldNum" sz="quarter" idx="12"/>
          </p:nvPr>
        </p:nvSpPr>
        <p:spPr>
          <a:xfrm>
            <a:off x="11969393" y="6513816"/>
            <a:ext cx="222606" cy="344183"/>
          </a:xfrm>
        </p:spPr>
        <p:txBody>
          <a:bodyPr/>
          <a:lstStyle/>
          <a:p>
            <a:fld id="{243249EC-6C6A-E34D-A005-5A03018CC316}" type="slidenum">
              <a:rPr lang="en-US" smtClean="0"/>
              <a:t>2</a:t>
            </a:fld>
            <a:endParaRPr lang="en-US" dirty="0"/>
          </a:p>
        </p:txBody>
      </p:sp>
    </p:spTree>
    <p:extLst>
      <p:ext uri="{BB962C8B-B14F-4D97-AF65-F5344CB8AC3E}">
        <p14:creationId xmlns:p14="http://schemas.microsoft.com/office/powerpoint/2010/main" val="3173785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7F279-25E2-D143-B7F1-6D5ED236BD76}"/>
              </a:ext>
            </a:extLst>
          </p:cNvPr>
          <p:cNvSpPr>
            <a:spLocks noGrp="1"/>
          </p:cNvSpPr>
          <p:nvPr>
            <p:ph type="title"/>
          </p:nvPr>
        </p:nvSpPr>
        <p:spPr>
          <a:xfrm>
            <a:off x="838200" y="-174660"/>
            <a:ext cx="10515600" cy="82194"/>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91E69DF2-2989-DF43-A334-32FAF817E402}"/>
              </a:ext>
            </a:extLst>
          </p:cNvPr>
          <p:cNvSpPr>
            <a:spLocks noGrp="1"/>
          </p:cNvSpPr>
          <p:nvPr>
            <p:ph idx="1"/>
          </p:nvPr>
        </p:nvSpPr>
        <p:spPr>
          <a:xfrm>
            <a:off x="0" y="0"/>
            <a:ext cx="12192000" cy="7074568"/>
          </a:xfrm>
        </p:spPr>
        <p:txBody>
          <a:bodyPr>
            <a:normAutofit lnSpcReduction="10000"/>
          </a:bodyPr>
          <a:lstStyle/>
          <a:p>
            <a:pPr marL="0" indent="0">
              <a:buNone/>
            </a:pPr>
            <a:r>
              <a:rPr lang="en-US" sz="1600" dirty="0"/>
              <a:t>I once heard the quote </a:t>
            </a:r>
            <a:r>
              <a:rPr lang="en-US" sz="1600" i="1" dirty="0"/>
              <a:t>“If you would have a pure heart, then you must keep it pure”</a:t>
            </a:r>
            <a:r>
              <a:rPr lang="en-US" sz="1600" dirty="0"/>
              <a:t>.  I don’t remember who said it first, but it wasn’t me. Is it that simple?  Yes!  Begin by </a:t>
            </a:r>
            <a:r>
              <a:rPr lang="en-US" sz="1600" b="1" dirty="0"/>
              <a:t>BEING HONEST WITH</a:t>
            </a:r>
            <a:r>
              <a:rPr lang="en-US" sz="1600" b="1" i="1" dirty="0"/>
              <a:t> GOD!</a:t>
            </a:r>
            <a:r>
              <a:rPr lang="en-US" sz="1600" dirty="0"/>
              <a:t> It doesn’t hurt - He already knows! But He wants to 				 hear you say it!  He knows how important it is that </a:t>
            </a:r>
            <a:r>
              <a:rPr lang="en-US" sz="1600" b="1" dirty="0"/>
              <a:t>you ID it - </a:t>
            </a:r>
            <a:r>
              <a:rPr lang="en-US" sz="1600" dirty="0"/>
              <a:t>and </a:t>
            </a:r>
            <a:r>
              <a:rPr lang="en-US" sz="1600" b="1" i="1" dirty="0"/>
              <a:t>say it</a:t>
            </a:r>
            <a:r>
              <a:rPr lang="en-US" sz="1600" dirty="0"/>
              <a:t>!  Without an admission of guilt, there 				 is no repentance!  Without true sorrow or shame for wrong-doing, repentance is non-existent!  Without 				 almost daily repentance, the bad apples remain where they are, rotting out the soul.  There can be no following 			 of Christ without careful, </a:t>
            </a:r>
            <a:r>
              <a:rPr lang="en-US" sz="1600" b="1" i="1" dirty="0"/>
              <a:t>objective</a:t>
            </a:r>
            <a:r>
              <a:rPr lang="en-US" sz="1600" dirty="0"/>
              <a:t> examination of the heart!  When self-examination is objective, it means that 			 you are not coming at it from a selfish perspective, but looking at yourself as if from the outside – through 				 someone else’s eyes!  Better yet, from God’s eyes!  I understand that this is very hard for a certain type of 				 personality!  It is very sad, but some people’s fragile egos just cannot allow them to see, comprehend, much 				 less admit that they did wrong or are coming from a wrong place, and sincerely ask for forgiveness – not even 				 to God!  Yet, this is what our relationship with Him is based upon – on our part - it is this very thing!  Our heart 				 must be right, or none of it is going to work for us!  One of the greatest things that God does is to shift our heart from one side to the other.  From darkness to light! </a:t>
            </a:r>
            <a:r>
              <a:rPr lang="en-US" sz="1600" b="1" dirty="0"/>
              <a:t> *</a:t>
            </a:r>
            <a:r>
              <a:rPr lang="en-US" sz="1600" dirty="0"/>
              <a:t>You know that our hearts are positioned </a:t>
            </a:r>
            <a:r>
              <a:rPr lang="en-US" sz="1600" b="1" dirty="0"/>
              <a:t>left of center </a:t>
            </a:r>
            <a:r>
              <a:rPr lang="en-US" sz="1600" dirty="0"/>
              <a:t>under our ribs.  Let’s say that we were originally created to have our heart </a:t>
            </a:r>
            <a:r>
              <a:rPr lang="en-US" sz="1600" b="1" dirty="0"/>
              <a:t>on the right of center</a:t>
            </a:r>
            <a:r>
              <a:rPr lang="en-US" sz="1600" dirty="0"/>
              <a:t>.  That was </a:t>
            </a:r>
            <a:r>
              <a:rPr lang="en-US" sz="1600" b="1" i="1" dirty="0"/>
              <a:t>before</a:t>
            </a:r>
            <a:r>
              <a:rPr lang="en-US" sz="1600" dirty="0"/>
              <a:t> mankind sinned greatly by </a:t>
            </a:r>
            <a:r>
              <a:rPr lang="en-US" sz="1600" b="1" dirty="0"/>
              <a:t>envying God and breaking from Him</a:t>
            </a:r>
            <a:r>
              <a:rPr lang="en-US" sz="1600" dirty="0"/>
              <a:t>.  But before that happened, we call that the “</a:t>
            </a:r>
            <a:r>
              <a:rPr lang="en-US" sz="1600" b="1" dirty="0"/>
              <a:t>age of innocence</a:t>
            </a:r>
            <a:r>
              <a:rPr lang="en-US" sz="1600" dirty="0"/>
              <a:t>”.  At that point, the human heart was pure and sinless – keeping no shameful secrets!  But after the rebellion in Eden, our hearts were cursed with an irresistible inclination toward evil, and the position of the heart was shifted from the right side of the chest to the left!  </a:t>
            </a:r>
            <a:r>
              <a:rPr lang="en-US" sz="1600" b="1" i="1" dirty="0"/>
              <a:t>That, of course, didn’t actually happen</a:t>
            </a:r>
            <a:r>
              <a:rPr lang="en-US" sz="1600" dirty="0"/>
              <a:t>, but just for our purposes  - for the sake of illustration here, imagine that it </a:t>
            </a:r>
            <a:r>
              <a:rPr lang="en-US" sz="1600" b="1" i="1" dirty="0"/>
              <a:t>did</a:t>
            </a:r>
            <a:r>
              <a:rPr lang="en-US" sz="1600" dirty="0"/>
              <a:t> happen!  When we reconnect with God through faith and trust in Jesus Christ, God miraculously, in a powerful act of recreation, shifts our heart back over to the right side, to its original position where it has always belonged!  That is the imagery I want to portray to try to capture the great re-creative act of God!  He profoundly changes the position of our heart!  Of course it doesn’t </a:t>
            </a:r>
            <a:r>
              <a:rPr lang="en-US" sz="1600" b="1" i="1" dirty="0"/>
              <a:t>actually</a:t>
            </a:r>
            <a:r>
              <a:rPr lang="en-US" sz="1600" dirty="0"/>
              <a:t> go from left side to right side – it does stay in place - but there is a pronounced shift in our central core being!  We go from disregarding God – and what He wants for us - to prioritizing Him and wanting for ourselves what </a:t>
            </a:r>
            <a:r>
              <a:rPr lang="en-US" sz="1600" b="1" i="1" dirty="0"/>
              <a:t>He </a:t>
            </a:r>
            <a:r>
              <a:rPr lang="en-US" sz="1600" dirty="0"/>
              <a:t>wants for us!  There is nothing more difficult to change than the human personality with its lifelong </a:t>
            </a:r>
            <a:r>
              <a:rPr lang="en-US" sz="1600" b="1" dirty="0"/>
              <a:t>inclinations</a:t>
            </a:r>
            <a:r>
              <a:rPr lang="en-US" sz="1600" dirty="0"/>
              <a:t>, and </a:t>
            </a:r>
            <a:r>
              <a:rPr lang="en-US" sz="1600" b="1" dirty="0"/>
              <a:t>habits</a:t>
            </a:r>
            <a:r>
              <a:rPr lang="en-US" sz="1600" dirty="0"/>
              <a:t>, and </a:t>
            </a:r>
            <a:r>
              <a:rPr lang="en-US" sz="1600" b="1" dirty="0"/>
              <a:t>ruts</a:t>
            </a:r>
            <a:r>
              <a:rPr lang="en-US" sz="1600" dirty="0"/>
              <a:t> and </a:t>
            </a:r>
            <a:r>
              <a:rPr lang="en-US" sz="1600" b="1" dirty="0"/>
              <a:t>patterns</a:t>
            </a:r>
            <a:r>
              <a:rPr lang="en-US" sz="1600" dirty="0"/>
              <a:t>!  Yet that is what God does!  And then He gives us His Spirit who makes His temple-home in us, to solidify and put His seal/His mark, upon us - we are His possession, and under His protection - because He </a:t>
            </a:r>
            <a:r>
              <a:rPr lang="en-US" sz="1600" b="1" i="1" dirty="0"/>
              <a:t>protects</a:t>
            </a:r>
            <a:r>
              <a:rPr lang="en-US" sz="1600" dirty="0"/>
              <a:t> His human possessions!  What did Jesus pray to His Father?  (</a:t>
            </a:r>
            <a:r>
              <a:rPr lang="en-US" sz="1600" b="1" dirty="0"/>
              <a:t>Jn. 17:11</a:t>
            </a:r>
            <a:r>
              <a:rPr lang="en-US" sz="1600" dirty="0"/>
              <a:t>) – </a:t>
            </a:r>
            <a:r>
              <a:rPr lang="en-US" sz="1600" b="1" i="1" dirty="0"/>
              <a:t>“Holy Father – protect them by the power of your Name – the Name that you gave me – so that they may be one as we are One.  While I was with them, I protected them and kept them safe by that Name you gave me (Yeshua). </a:t>
            </a:r>
            <a:r>
              <a:rPr lang="en-US" sz="1600" b="1" i="1" u="sng" dirty="0"/>
              <a:t>None has been lost</a:t>
            </a:r>
            <a:r>
              <a:rPr lang="en-US" sz="1600" b="1" i="1" dirty="0"/>
              <a:t> except the one doomed to destruction</a:t>
            </a:r>
            <a:r>
              <a:rPr lang="en-US" sz="1600" dirty="0"/>
              <a:t> </a:t>
            </a:r>
            <a:r>
              <a:rPr lang="en-US" sz="1600" b="1" i="1" dirty="0"/>
              <a:t>so that Scripture would be fulfilled.</a:t>
            </a:r>
            <a:r>
              <a:rPr lang="en-US" sz="1600" dirty="0"/>
              <a:t>”  God protects His own, BUT HE FIRST DEMANDS HONESTY!  Honesty requires confession and repentance!  </a:t>
            </a:r>
            <a:r>
              <a:rPr lang="en-US" sz="1600" b="1" dirty="0"/>
              <a:t>[Ps. 51:1017] </a:t>
            </a:r>
            <a:r>
              <a:rPr lang="en-US" sz="1700" b="1" dirty="0"/>
              <a:t>									 </a:t>
            </a:r>
            <a:r>
              <a:rPr lang="en-US" sz="1700" dirty="0"/>
              <a:t>Honesty with God allows/enables Him to protect us and continue working on our heart’s character – beginning with its sincerity, integrity, and purity!  Dishonesty with God about our sin, or our apathy toward it, will get us </a:t>
            </a:r>
            <a:r>
              <a:rPr lang="en-US" sz="1600" b="1" i="1" dirty="0"/>
              <a:t>NOTHING BUT MORE SIN</a:t>
            </a:r>
            <a:r>
              <a:rPr lang="en-US" sz="1700" dirty="0"/>
              <a:t>, spiritual atrophy, and grief!  The ”</a:t>
            </a:r>
            <a:r>
              <a:rPr lang="en-US" sz="1700" b="1" i="1" dirty="0"/>
              <a:t>double-minded</a:t>
            </a:r>
            <a:r>
              <a:rPr lang="en-US" sz="1700" dirty="0"/>
              <a:t>” Christian “</a:t>
            </a:r>
            <a:r>
              <a:rPr lang="en-US" sz="1700" b="1" i="1" dirty="0"/>
              <a:t>cannot expect anything from God</a:t>
            </a:r>
            <a:r>
              <a:rPr lang="en-US" sz="1700" dirty="0"/>
              <a:t>”, say James.  Such a person, no matter what they claim, does not trust Him!  Their faith in Him is jaded - cynical!  They want both their sin, and to be saved from it too!  But God will not be played!  He will have honesty in His followers, or on that day He will say to those who claimed to have followed Him but never really did, those devastating words - </a:t>
            </a:r>
            <a:r>
              <a:rPr lang="en-US" sz="1700" b="1" i="1" dirty="0"/>
              <a:t>“Depart from me, you worker of iniquity (you lawless ones; you wicked, you evil people)</a:t>
            </a:r>
            <a:r>
              <a:rPr lang="en-US" sz="1700" b="1" dirty="0"/>
              <a:t>  I </a:t>
            </a:r>
            <a:r>
              <a:rPr lang="en-US" sz="1700" b="1" i="1" dirty="0"/>
              <a:t>NEVER</a:t>
            </a:r>
            <a:r>
              <a:rPr lang="en-US" sz="1700" b="1" dirty="0"/>
              <a:t> knew you”</a:t>
            </a:r>
            <a:r>
              <a:rPr lang="en-US" sz="1700" dirty="0"/>
              <a:t>	</a:t>
            </a:r>
          </a:p>
        </p:txBody>
      </p:sp>
      <p:sp>
        <p:nvSpPr>
          <p:cNvPr id="4" name="Slide Number Placeholder 3">
            <a:extLst>
              <a:ext uri="{FF2B5EF4-FFF2-40B4-BE49-F238E27FC236}">
                <a16:creationId xmlns:a16="http://schemas.microsoft.com/office/drawing/2014/main" id="{4576F285-5CD9-FA46-8A3D-266820BD5032}"/>
              </a:ext>
            </a:extLst>
          </p:cNvPr>
          <p:cNvSpPr>
            <a:spLocks noGrp="1"/>
          </p:cNvSpPr>
          <p:nvPr>
            <p:ph type="sldNum" sz="quarter" idx="12"/>
          </p:nvPr>
        </p:nvSpPr>
        <p:spPr>
          <a:xfrm>
            <a:off x="11896824" y="6356350"/>
            <a:ext cx="295175" cy="365125"/>
          </a:xfrm>
        </p:spPr>
        <p:txBody>
          <a:bodyPr/>
          <a:lstStyle/>
          <a:p>
            <a:fld id="{243249EC-6C6A-E34D-A005-5A03018CC316}" type="slidenum">
              <a:rPr lang="en-US" smtClean="0"/>
              <a:t>3</a:t>
            </a:fld>
            <a:endParaRPr lang="en-US" dirty="0"/>
          </a:p>
        </p:txBody>
      </p:sp>
      <p:pic>
        <p:nvPicPr>
          <p:cNvPr id="11" name="Picture 10">
            <a:extLst>
              <a:ext uri="{FF2B5EF4-FFF2-40B4-BE49-F238E27FC236}">
                <a16:creationId xmlns:a16="http://schemas.microsoft.com/office/drawing/2014/main" id="{EB3E77AD-2A1A-D844-9ADF-E31B469947F8}"/>
              </a:ext>
            </a:extLst>
          </p:cNvPr>
          <p:cNvPicPr>
            <a:picLocks noChangeAspect="1"/>
          </p:cNvPicPr>
          <p:nvPr/>
        </p:nvPicPr>
        <p:blipFill>
          <a:blip r:embed="rId2"/>
          <a:stretch>
            <a:fillRect/>
          </a:stretch>
        </p:blipFill>
        <p:spPr>
          <a:xfrm>
            <a:off x="9295639" y="285750"/>
            <a:ext cx="2780857" cy="1851058"/>
          </a:xfrm>
          <a:prstGeom prst="rect">
            <a:avLst/>
          </a:prstGeom>
        </p:spPr>
      </p:pic>
    </p:spTree>
    <p:extLst>
      <p:ext uri="{BB962C8B-B14F-4D97-AF65-F5344CB8AC3E}">
        <p14:creationId xmlns:p14="http://schemas.microsoft.com/office/powerpoint/2010/main" val="1395163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7F279-25E2-D143-B7F1-6D5ED236BD76}"/>
              </a:ext>
            </a:extLst>
          </p:cNvPr>
          <p:cNvSpPr>
            <a:spLocks noGrp="1"/>
          </p:cNvSpPr>
          <p:nvPr>
            <p:ph type="title"/>
          </p:nvPr>
        </p:nvSpPr>
        <p:spPr>
          <a:xfrm>
            <a:off x="838200" y="-174660"/>
            <a:ext cx="10515600" cy="8219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91E69DF2-2989-DF43-A334-32FAF817E402}"/>
              </a:ext>
            </a:extLst>
          </p:cNvPr>
          <p:cNvSpPr>
            <a:spLocks noGrp="1"/>
          </p:cNvSpPr>
          <p:nvPr>
            <p:ph idx="1"/>
          </p:nvPr>
        </p:nvSpPr>
        <p:spPr>
          <a:xfrm>
            <a:off x="0" y="0"/>
            <a:ext cx="12192000" cy="6858000"/>
          </a:xfrm>
        </p:spPr>
        <p:txBody>
          <a:bodyPr>
            <a:normAutofit/>
          </a:bodyPr>
          <a:lstStyle/>
          <a:p>
            <a:pPr marL="0" indent="0">
              <a:buNone/>
            </a:pPr>
            <a:r>
              <a:rPr lang="en-US" sz="1700" dirty="0"/>
              <a:t>~Honesty is also what </a:t>
            </a:r>
            <a:r>
              <a:rPr lang="en-US" sz="1700" b="1" dirty="0"/>
              <a:t>our RELATIONSHIP TO PEOPLE </a:t>
            </a:r>
            <a:r>
              <a:rPr lang="en-US" sz="1700" dirty="0"/>
              <a:t>is based upon!  I know that </a:t>
            </a:r>
            <a:r>
              <a:rPr lang="en-US" sz="1700" i="1" dirty="0"/>
              <a:t>full disclosure </a:t>
            </a:r>
            <a:r>
              <a:rPr lang="en-US" sz="1700" dirty="0"/>
              <a:t>is not necessary in human relationships.  Declaring every thought that flickers through our brain would be injurious to the development				 of our friendships.  We cannot help what enters our brain, but we do have control over whether 				 we </a:t>
            </a:r>
            <a:r>
              <a:rPr lang="en-US" sz="1700" b="1" i="1" dirty="0"/>
              <a:t>entertain</a:t>
            </a:r>
            <a:r>
              <a:rPr lang="en-US" sz="1700" dirty="0"/>
              <a:t> those thoughts or not – or whether we judge and condemn the inappropriateness 				 of sinful, dishonest, mean-spirited thoughts, and determine immediately that it will never see 					 the light of day – not from </a:t>
            </a:r>
            <a:r>
              <a:rPr lang="en-US" sz="1700" b="1" dirty="0"/>
              <a:t>our</a:t>
            </a:r>
            <a:r>
              <a:rPr lang="en-US" sz="1700" dirty="0"/>
              <a:t> tongue anyway!  But we also should </a:t>
            </a:r>
            <a:r>
              <a:rPr lang="en-US" sz="1700" b="1" i="1" dirty="0"/>
              <a:t>not</a:t>
            </a:r>
            <a:r>
              <a:rPr lang="en-US" sz="1700" dirty="0"/>
              <a:t> present ourselves to 					 everyone in the church to be something we </a:t>
            </a:r>
            <a:r>
              <a:rPr lang="en-US" sz="1700" b="1" dirty="0"/>
              <a:t>are not </a:t>
            </a:r>
            <a:r>
              <a:rPr lang="en-US" sz="1700" dirty="0"/>
              <a:t>in reality.  We should be that same person </a:t>
            </a:r>
            <a:r>
              <a:rPr lang="en-US" sz="1700" b="1" dirty="0"/>
              <a:t>at 				 work</a:t>
            </a:r>
            <a:r>
              <a:rPr lang="en-US" sz="1700" dirty="0"/>
              <a:t>, or </a:t>
            </a:r>
            <a:r>
              <a:rPr lang="en-US" sz="1700" b="1" dirty="0"/>
              <a:t>in our car</a:t>
            </a:r>
            <a:r>
              <a:rPr lang="en-US" sz="1700" dirty="0"/>
              <a:t>, or </a:t>
            </a:r>
            <a:r>
              <a:rPr lang="en-US" sz="1700" b="1" dirty="0"/>
              <a:t>in our home</a:t>
            </a:r>
            <a:r>
              <a:rPr lang="en-US" sz="1700" dirty="0"/>
              <a:t>!  That person we present to other Christians at church should be the person we are seeking to be at </a:t>
            </a:r>
            <a:r>
              <a:rPr lang="en-US" sz="1700" b="1" dirty="0"/>
              <a:t>all times </a:t>
            </a:r>
            <a:r>
              <a:rPr lang="en-US" sz="1700" dirty="0"/>
              <a:t>- God helping us, </a:t>
            </a:r>
            <a:r>
              <a:rPr lang="en-US" sz="1700" b="1" dirty="0"/>
              <a:t>especially</a:t>
            </a:r>
            <a:r>
              <a:rPr lang="en-US" sz="1700" dirty="0"/>
              <a:t> when under pressure.  </a:t>
            </a:r>
            <a:r>
              <a:rPr lang="en-US" sz="1700" b="1" i="1" dirty="0"/>
              <a:t>A pure heart is a consistent heart</a:t>
            </a:r>
            <a:r>
              <a:rPr lang="en-US" sz="1700" dirty="0"/>
              <a:t> – not showing one sort of person to someone, and another version of oneself to someone else - not changing with the situation or circumstances!  And yet we do just that! ~</a:t>
            </a:r>
            <a:r>
              <a:rPr lang="en-US" sz="1700" b="1" dirty="0"/>
              <a:t>Confession</a:t>
            </a:r>
            <a:r>
              <a:rPr lang="en-US" sz="1700" dirty="0"/>
              <a:t> is the process that keeps us going along the path of Divine change – of God’s re-creative process applied to our heart!  Having come, by faith in Christ, into a genuine love and trust relationship with the living Jesus, our heart is in the process of going back to its original position - to innocence; to where it belongs in alignment with its Creator!  Can a person become innocent again, having already known the evil of rebellion against God, and having been a willing part of the self-wreckage that comes with independence from Him?  I believe a person can!  I have to believe that, or why would I use my life up helping and admonishing people to follow Jesus?  Why would I do it myself, if I didn’t feel certain that this is at the very foundation of salvation and of life in Christ?!  			 </a:t>
            </a:r>
            <a:r>
              <a:rPr lang="en-US" sz="1700" b="1" dirty="0"/>
              <a:t>[Eph. 4:22-24; Col 3:9,10; 2:1-3]</a:t>
            </a:r>
            <a:r>
              <a:rPr lang="en-US" sz="1700" dirty="0"/>
              <a:t>				 					 ~Confession/repentance is why we continue to observe the worship of communion every month!  The early church did what they called “</a:t>
            </a:r>
            <a:r>
              <a:rPr lang="en-US" sz="1700" b="1" dirty="0"/>
              <a:t>the Lord’s supper</a:t>
            </a:r>
            <a:r>
              <a:rPr lang="en-US" sz="1700" dirty="0"/>
              <a:t>” every time they gathered – which for some time, was daily!  We don’t do it every time we meet because we suspect that it would become so routine that it would lose its intended impact!  Even observing communion monthly, the act tends to become merely a tradition, a going-through-the-motions rather than a genuine encounter with the </a:t>
            </a:r>
            <a:r>
              <a:rPr lang="en-US" sz="1700" b="1" dirty="0"/>
              <a:t>3 essential elements of communion-table worship</a:t>
            </a:r>
            <a:r>
              <a:rPr lang="en-US" sz="1700" dirty="0"/>
              <a:t>. We want the communion table to be an encounter with God!  So those three are: 		 			 </a:t>
            </a:r>
            <a:r>
              <a:rPr lang="en-US" sz="1700" b="1" dirty="0"/>
              <a:t>#1</a:t>
            </a:r>
            <a:r>
              <a:rPr lang="en-US" sz="1700" dirty="0"/>
              <a:t>-</a:t>
            </a:r>
            <a:r>
              <a:rPr lang="en-US" sz="1700" b="1" dirty="0"/>
              <a:t> </a:t>
            </a:r>
            <a:r>
              <a:rPr lang="en-US" sz="1700" dirty="0"/>
              <a:t>the encounter with </a:t>
            </a:r>
            <a:r>
              <a:rPr lang="en-US" sz="1700" b="1" dirty="0"/>
              <a:t>JUDGEMENT </a:t>
            </a:r>
            <a:r>
              <a:rPr lang="en-US" sz="1700" dirty="0"/>
              <a:t>- the bloody </a:t>
            </a:r>
            <a:r>
              <a:rPr lang="en-US" sz="1700" b="1" dirty="0"/>
              <a:t>judgment of God against sin – our sin, </a:t>
            </a:r>
            <a:r>
              <a:rPr lang="en-US" sz="1700" dirty="0"/>
              <a:t>by means of the bloody cross!  	 	 </a:t>
            </a:r>
            <a:r>
              <a:rPr lang="en-US" sz="1700" b="1" dirty="0"/>
              <a:t>#2 – </a:t>
            </a:r>
            <a:r>
              <a:rPr lang="en-US" sz="1700" dirty="0"/>
              <a:t>the encounter with </a:t>
            </a:r>
            <a:r>
              <a:rPr lang="en-US" sz="1700" b="1" dirty="0"/>
              <a:t>GRACE</a:t>
            </a:r>
            <a:r>
              <a:rPr lang="en-US" sz="1700" dirty="0"/>
              <a:t> - the blood-soaked </a:t>
            </a:r>
            <a:r>
              <a:rPr lang="en-US" sz="1700" b="1" dirty="0"/>
              <a:t>grace and mercy of God toward sinners </a:t>
            </a:r>
            <a:r>
              <a:rPr lang="en-US" sz="1700" dirty="0"/>
              <a:t>(again, paid for at the cross).</a:t>
            </a:r>
            <a:r>
              <a:rPr lang="en-US" sz="1700" b="1" dirty="0"/>
              <a:t> 	 	 #3 – </a:t>
            </a:r>
            <a:r>
              <a:rPr lang="en-US" sz="1700" dirty="0"/>
              <a:t>the experience of </a:t>
            </a:r>
            <a:r>
              <a:rPr lang="en-US" sz="1700" b="1" dirty="0"/>
              <a:t>RE-CREATION – </a:t>
            </a:r>
            <a:r>
              <a:rPr lang="en-US" sz="1700" dirty="0"/>
              <a:t>the triumphant </a:t>
            </a:r>
            <a:r>
              <a:rPr lang="en-US" sz="1700" b="1" i="1" dirty="0"/>
              <a:t>re-creative power</a:t>
            </a:r>
            <a:r>
              <a:rPr lang="en-US" sz="1700" dirty="0"/>
              <a:t> of God drawing us to Himself and changing/purifying our hearts, and aligning the desires of our heart with His own! 								 ~How else can we enjoy Christ?  If our heart is not right, and not in development, then Christ becomes just a nagging conscience that we try to ignore, and that is just miserable!  No!  Christ died to free us!  This freedom in Christ is freedom from being tethered to our sin!  This freedom is intended to bring great joy to our lives!  To follow Jesus is pure </a:t>
            </a:r>
            <a:r>
              <a:rPr lang="en-US" sz="1700" b="1" dirty="0"/>
              <a:t>joy</a:t>
            </a:r>
            <a:r>
              <a:rPr lang="en-US" sz="1700" dirty="0"/>
              <a:t> – </a:t>
            </a:r>
            <a:r>
              <a:rPr lang="en-US" sz="1700" b="1" i="1" dirty="0"/>
              <a:t>not </a:t>
            </a:r>
            <a:r>
              <a:rPr lang="en-US" sz="1700" b="1" dirty="0"/>
              <a:t>drudgery;  hope</a:t>
            </a:r>
            <a:r>
              <a:rPr lang="en-US" sz="1700" dirty="0"/>
              <a:t>, </a:t>
            </a:r>
            <a:r>
              <a:rPr lang="en-US" sz="1700" b="1" i="1" dirty="0"/>
              <a:t>not</a:t>
            </a:r>
            <a:r>
              <a:rPr lang="en-US" sz="1700" dirty="0"/>
              <a:t> </a:t>
            </a:r>
            <a:r>
              <a:rPr lang="en-US" sz="1700" b="1" dirty="0"/>
              <a:t>helplessness</a:t>
            </a:r>
            <a:r>
              <a:rPr lang="en-US" sz="1700" dirty="0"/>
              <a:t>!</a:t>
            </a:r>
          </a:p>
        </p:txBody>
      </p:sp>
      <p:sp>
        <p:nvSpPr>
          <p:cNvPr id="4" name="Slide Number Placeholder 3">
            <a:extLst>
              <a:ext uri="{FF2B5EF4-FFF2-40B4-BE49-F238E27FC236}">
                <a16:creationId xmlns:a16="http://schemas.microsoft.com/office/drawing/2014/main" id="{38FC6D78-1C85-2A4E-B0F1-D5E216772138}"/>
              </a:ext>
            </a:extLst>
          </p:cNvPr>
          <p:cNvSpPr>
            <a:spLocks noGrp="1"/>
          </p:cNvSpPr>
          <p:nvPr>
            <p:ph type="sldNum" sz="quarter" idx="12"/>
          </p:nvPr>
        </p:nvSpPr>
        <p:spPr>
          <a:xfrm>
            <a:off x="11877574" y="6356350"/>
            <a:ext cx="303997" cy="365125"/>
          </a:xfrm>
        </p:spPr>
        <p:txBody>
          <a:bodyPr/>
          <a:lstStyle/>
          <a:p>
            <a:fld id="{243249EC-6C6A-E34D-A005-5A03018CC316}" type="slidenum">
              <a:rPr lang="en-US" smtClean="0"/>
              <a:t>4</a:t>
            </a:fld>
            <a:endParaRPr lang="en-US" dirty="0"/>
          </a:p>
        </p:txBody>
      </p:sp>
      <p:pic>
        <p:nvPicPr>
          <p:cNvPr id="12" name="Picture 11">
            <a:extLst>
              <a:ext uri="{FF2B5EF4-FFF2-40B4-BE49-F238E27FC236}">
                <a16:creationId xmlns:a16="http://schemas.microsoft.com/office/drawing/2014/main" id="{53D66BC0-B9A9-9E44-8FF4-A6A884F98F86}"/>
              </a:ext>
            </a:extLst>
          </p:cNvPr>
          <p:cNvPicPr>
            <a:picLocks noChangeAspect="1"/>
          </p:cNvPicPr>
          <p:nvPr/>
        </p:nvPicPr>
        <p:blipFill>
          <a:blip r:embed="rId2"/>
          <a:stretch>
            <a:fillRect/>
          </a:stretch>
        </p:blipFill>
        <p:spPr>
          <a:xfrm>
            <a:off x="8537608" y="279133"/>
            <a:ext cx="3570973" cy="1337911"/>
          </a:xfrm>
          <a:prstGeom prst="rect">
            <a:avLst/>
          </a:prstGeom>
        </p:spPr>
      </p:pic>
    </p:spTree>
    <p:extLst>
      <p:ext uri="{BB962C8B-B14F-4D97-AF65-F5344CB8AC3E}">
        <p14:creationId xmlns:p14="http://schemas.microsoft.com/office/powerpoint/2010/main" val="872451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3832</TotalTime>
  <Words>163</Words>
  <Application>Microsoft Macintosh PowerPoint</Application>
  <PresentationFormat>Widescreen</PresentationFormat>
  <Paragraphs>15</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Microsoft Office User</dc:creator>
  <cp:lastModifiedBy>Microsoft Office User</cp:lastModifiedBy>
  <cp:revision>68</cp:revision>
  <cp:lastPrinted>2026-01-04T06:54:27Z</cp:lastPrinted>
  <dcterms:created xsi:type="dcterms:W3CDTF">2026-01-01T21:21:34Z</dcterms:created>
  <dcterms:modified xsi:type="dcterms:W3CDTF">2026-01-04T14:52:00Z</dcterms:modified>
</cp:coreProperties>
</file>