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6"/>
  </p:notesMasterIdLst>
  <p:sldIdLst>
    <p:sldId id="284" r:id="rId2"/>
    <p:sldId id="287" r:id="rId3"/>
    <p:sldId id="290" r:id="rId4"/>
    <p:sldId id="291"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052"/>
    <p:restoredTop sz="95645"/>
  </p:normalViewPr>
  <p:slideViewPr>
    <p:cSldViewPr snapToGrid="0" snapToObjects="1">
      <p:cViewPr varScale="1">
        <p:scale>
          <a:sx n="57" d="100"/>
          <a:sy n="57" d="100"/>
        </p:scale>
        <p:origin x="168" y="10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443F315-DE88-E246-B4B1-FB9707F4932E}" type="datetimeFigureOut">
              <a:rPr lang="en-US" smtClean="0"/>
              <a:t>1/13/26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A4380F2-2988-AD4D-89A7-5FC97BCCA585}" type="slidenum">
              <a:rPr lang="en-US" smtClean="0"/>
              <a:t>‹#›</a:t>
            </a:fld>
            <a:endParaRPr lang="en-US"/>
          </a:p>
        </p:txBody>
      </p:sp>
    </p:spTree>
    <p:extLst>
      <p:ext uri="{BB962C8B-B14F-4D97-AF65-F5344CB8AC3E}">
        <p14:creationId xmlns:p14="http://schemas.microsoft.com/office/powerpoint/2010/main" val="29626027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49033-87C6-1A4D-AB04-854000AC134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847BC96-1294-184F-9624-D67C7E205CF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9815AC3-49AB-D241-8A50-B8B654EFCCAA}"/>
              </a:ext>
            </a:extLst>
          </p:cNvPr>
          <p:cNvSpPr>
            <a:spLocks noGrp="1"/>
          </p:cNvSpPr>
          <p:nvPr>
            <p:ph type="dt" sz="half" idx="10"/>
          </p:nvPr>
        </p:nvSpPr>
        <p:spPr/>
        <p:txBody>
          <a:bodyPr/>
          <a:lstStyle/>
          <a:p>
            <a:fld id="{04A33036-5AEC-344B-BD94-D8DE80D9E6D8}" type="datetime1">
              <a:rPr lang="en-US" smtClean="0"/>
              <a:t>1/13/26</a:t>
            </a:fld>
            <a:endParaRPr lang="en-US"/>
          </a:p>
        </p:txBody>
      </p:sp>
      <p:sp>
        <p:nvSpPr>
          <p:cNvPr id="5" name="Footer Placeholder 4">
            <a:extLst>
              <a:ext uri="{FF2B5EF4-FFF2-40B4-BE49-F238E27FC236}">
                <a16:creationId xmlns:a16="http://schemas.microsoft.com/office/drawing/2014/main" id="{80496B65-6C16-D348-A9B1-4CCC8DFE379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F2ED4B5-90D1-784C-AC40-6E6E35A2B258}"/>
              </a:ext>
            </a:extLst>
          </p:cNvPr>
          <p:cNvSpPr>
            <a:spLocks noGrp="1"/>
          </p:cNvSpPr>
          <p:nvPr>
            <p:ph type="sldNum" sz="quarter" idx="12"/>
          </p:nvPr>
        </p:nvSpPr>
        <p:spPr/>
        <p:txBody>
          <a:bodyPr/>
          <a:lstStyle/>
          <a:p>
            <a:fld id="{E94ABF1B-BD84-2046-A553-60284CC28B2B}" type="slidenum">
              <a:rPr lang="en-US" smtClean="0"/>
              <a:t>‹#›</a:t>
            </a:fld>
            <a:endParaRPr lang="en-US"/>
          </a:p>
        </p:txBody>
      </p:sp>
    </p:spTree>
    <p:extLst>
      <p:ext uri="{BB962C8B-B14F-4D97-AF65-F5344CB8AC3E}">
        <p14:creationId xmlns:p14="http://schemas.microsoft.com/office/powerpoint/2010/main" val="7126900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049936-52D7-0A42-A89D-7B506D870F2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5B70AA2-2225-8E46-963F-0938D33A497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725DC64-E161-8D45-96F3-CDC2FCAC5D2A}"/>
              </a:ext>
            </a:extLst>
          </p:cNvPr>
          <p:cNvSpPr>
            <a:spLocks noGrp="1"/>
          </p:cNvSpPr>
          <p:nvPr>
            <p:ph type="dt" sz="half" idx="10"/>
          </p:nvPr>
        </p:nvSpPr>
        <p:spPr/>
        <p:txBody>
          <a:bodyPr/>
          <a:lstStyle/>
          <a:p>
            <a:fld id="{C70CE7EC-C402-DD49-A90B-C2196E7EB33D}" type="datetime1">
              <a:rPr lang="en-US" smtClean="0"/>
              <a:t>1/13/26</a:t>
            </a:fld>
            <a:endParaRPr lang="en-US"/>
          </a:p>
        </p:txBody>
      </p:sp>
      <p:sp>
        <p:nvSpPr>
          <p:cNvPr id="5" name="Footer Placeholder 4">
            <a:extLst>
              <a:ext uri="{FF2B5EF4-FFF2-40B4-BE49-F238E27FC236}">
                <a16:creationId xmlns:a16="http://schemas.microsoft.com/office/drawing/2014/main" id="{924305EC-263A-654B-BE59-1BCD2FA459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23C487-7149-F44A-A9EB-AB0B0036C845}"/>
              </a:ext>
            </a:extLst>
          </p:cNvPr>
          <p:cNvSpPr>
            <a:spLocks noGrp="1"/>
          </p:cNvSpPr>
          <p:nvPr>
            <p:ph type="sldNum" sz="quarter" idx="12"/>
          </p:nvPr>
        </p:nvSpPr>
        <p:spPr/>
        <p:txBody>
          <a:bodyPr/>
          <a:lstStyle/>
          <a:p>
            <a:fld id="{E94ABF1B-BD84-2046-A553-60284CC28B2B}" type="slidenum">
              <a:rPr lang="en-US" smtClean="0"/>
              <a:t>‹#›</a:t>
            </a:fld>
            <a:endParaRPr lang="en-US"/>
          </a:p>
        </p:txBody>
      </p:sp>
    </p:spTree>
    <p:extLst>
      <p:ext uri="{BB962C8B-B14F-4D97-AF65-F5344CB8AC3E}">
        <p14:creationId xmlns:p14="http://schemas.microsoft.com/office/powerpoint/2010/main" val="31033027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C2C3462-27D6-424D-960B-DD016895CDA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CB9511D-BB60-A94E-905D-872DDFEEB04E}"/>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68C154F-C3DD-A94B-A0EB-871DF7E72E4D}"/>
              </a:ext>
            </a:extLst>
          </p:cNvPr>
          <p:cNvSpPr>
            <a:spLocks noGrp="1"/>
          </p:cNvSpPr>
          <p:nvPr>
            <p:ph type="dt" sz="half" idx="10"/>
          </p:nvPr>
        </p:nvSpPr>
        <p:spPr/>
        <p:txBody>
          <a:bodyPr/>
          <a:lstStyle/>
          <a:p>
            <a:fld id="{09C4F865-9C55-B14C-A24F-FDE78B0A4B5B}" type="datetime1">
              <a:rPr lang="en-US" smtClean="0"/>
              <a:t>1/13/26</a:t>
            </a:fld>
            <a:endParaRPr lang="en-US"/>
          </a:p>
        </p:txBody>
      </p:sp>
      <p:sp>
        <p:nvSpPr>
          <p:cNvPr id="5" name="Footer Placeholder 4">
            <a:extLst>
              <a:ext uri="{FF2B5EF4-FFF2-40B4-BE49-F238E27FC236}">
                <a16:creationId xmlns:a16="http://schemas.microsoft.com/office/drawing/2014/main" id="{16011AF4-1F68-024C-8897-8518ADB50D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96D3E67-590B-E448-91F3-ACA52B97EF17}"/>
              </a:ext>
            </a:extLst>
          </p:cNvPr>
          <p:cNvSpPr>
            <a:spLocks noGrp="1"/>
          </p:cNvSpPr>
          <p:nvPr>
            <p:ph type="sldNum" sz="quarter" idx="12"/>
          </p:nvPr>
        </p:nvSpPr>
        <p:spPr/>
        <p:txBody>
          <a:bodyPr/>
          <a:lstStyle/>
          <a:p>
            <a:fld id="{E94ABF1B-BD84-2046-A553-60284CC28B2B}" type="slidenum">
              <a:rPr lang="en-US" smtClean="0"/>
              <a:t>‹#›</a:t>
            </a:fld>
            <a:endParaRPr lang="en-US"/>
          </a:p>
        </p:txBody>
      </p:sp>
    </p:spTree>
    <p:extLst>
      <p:ext uri="{BB962C8B-B14F-4D97-AF65-F5344CB8AC3E}">
        <p14:creationId xmlns:p14="http://schemas.microsoft.com/office/powerpoint/2010/main" val="41186116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2969E8-AF5D-B944-B009-E38FA3EEAD1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844262D-822E-E14F-B2AB-4596ABD01BCF}"/>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8032975-9EB8-514C-9A03-CA13BAABC031}"/>
              </a:ext>
            </a:extLst>
          </p:cNvPr>
          <p:cNvSpPr>
            <a:spLocks noGrp="1"/>
          </p:cNvSpPr>
          <p:nvPr>
            <p:ph type="dt" sz="half" idx="10"/>
          </p:nvPr>
        </p:nvSpPr>
        <p:spPr/>
        <p:txBody>
          <a:bodyPr/>
          <a:lstStyle/>
          <a:p>
            <a:fld id="{BF6379E5-4505-FB43-AD2D-5AE3F7C6BD64}" type="datetime1">
              <a:rPr lang="en-US" smtClean="0"/>
              <a:t>1/13/26</a:t>
            </a:fld>
            <a:endParaRPr lang="en-US"/>
          </a:p>
        </p:txBody>
      </p:sp>
      <p:sp>
        <p:nvSpPr>
          <p:cNvPr id="5" name="Footer Placeholder 4">
            <a:extLst>
              <a:ext uri="{FF2B5EF4-FFF2-40B4-BE49-F238E27FC236}">
                <a16:creationId xmlns:a16="http://schemas.microsoft.com/office/drawing/2014/main" id="{8B7A33EA-1337-D847-AC3A-8BDF8633BD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CCCF98-5A51-7847-8D3F-11C9B92D4AF5}"/>
              </a:ext>
            </a:extLst>
          </p:cNvPr>
          <p:cNvSpPr>
            <a:spLocks noGrp="1"/>
          </p:cNvSpPr>
          <p:nvPr>
            <p:ph type="sldNum" sz="quarter" idx="12"/>
          </p:nvPr>
        </p:nvSpPr>
        <p:spPr/>
        <p:txBody>
          <a:bodyPr/>
          <a:lstStyle/>
          <a:p>
            <a:fld id="{E94ABF1B-BD84-2046-A553-60284CC28B2B}" type="slidenum">
              <a:rPr lang="en-US" smtClean="0"/>
              <a:t>‹#›</a:t>
            </a:fld>
            <a:endParaRPr lang="en-US"/>
          </a:p>
        </p:txBody>
      </p:sp>
    </p:spTree>
    <p:extLst>
      <p:ext uri="{BB962C8B-B14F-4D97-AF65-F5344CB8AC3E}">
        <p14:creationId xmlns:p14="http://schemas.microsoft.com/office/powerpoint/2010/main" val="37924417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20F837-C7AE-2D46-BE3B-0F1CC23295B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B84DDB5-269F-5849-A020-D71B5C4238A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AC65B947-B735-1F4D-8813-B8ECFC73905D}"/>
              </a:ext>
            </a:extLst>
          </p:cNvPr>
          <p:cNvSpPr>
            <a:spLocks noGrp="1"/>
          </p:cNvSpPr>
          <p:nvPr>
            <p:ph type="dt" sz="half" idx="10"/>
          </p:nvPr>
        </p:nvSpPr>
        <p:spPr/>
        <p:txBody>
          <a:bodyPr/>
          <a:lstStyle/>
          <a:p>
            <a:fld id="{29237CB9-7CF7-514F-9923-2DB786D6D27E}" type="datetime1">
              <a:rPr lang="en-US" smtClean="0"/>
              <a:t>1/13/26</a:t>
            </a:fld>
            <a:endParaRPr lang="en-US"/>
          </a:p>
        </p:txBody>
      </p:sp>
      <p:sp>
        <p:nvSpPr>
          <p:cNvPr id="5" name="Footer Placeholder 4">
            <a:extLst>
              <a:ext uri="{FF2B5EF4-FFF2-40B4-BE49-F238E27FC236}">
                <a16:creationId xmlns:a16="http://schemas.microsoft.com/office/drawing/2014/main" id="{9D36620F-1EE7-4F46-B372-E81768BF65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A28D03-1854-594D-A95B-3E691A1B76CA}"/>
              </a:ext>
            </a:extLst>
          </p:cNvPr>
          <p:cNvSpPr>
            <a:spLocks noGrp="1"/>
          </p:cNvSpPr>
          <p:nvPr>
            <p:ph type="sldNum" sz="quarter" idx="12"/>
          </p:nvPr>
        </p:nvSpPr>
        <p:spPr/>
        <p:txBody>
          <a:bodyPr/>
          <a:lstStyle/>
          <a:p>
            <a:fld id="{E94ABF1B-BD84-2046-A553-60284CC28B2B}" type="slidenum">
              <a:rPr lang="en-US" smtClean="0"/>
              <a:t>‹#›</a:t>
            </a:fld>
            <a:endParaRPr lang="en-US"/>
          </a:p>
        </p:txBody>
      </p:sp>
    </p:spTree>
    <p:extLst>
      <p:ext uri="{BB962C8B-B14F-4D97-AF65-F5344CB8AC3E}">
        <p14:creationId xmlns:p14="http://schemas.microsoft.com/office/powerpoint/2010/main" val="13296594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63DD19-D0D5-2749-BF03-89B7252EFCF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8DFCFC7-A27E-D54A-A05C-F76B3E72F71E}"/>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2892840-A3BE-5F4F-B12D-D9A3612CBAD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02DB7DE-4128-F74D-B79E-AAD6AA0A90F1}"/>
              </a:ext>
            </a:extLst>
          </p:cNvPr>
          <p:cNvSpPr>
            <a:spLocks noGrp="1"/>
          </p:cNvSpPr>
          <p:nvPr>
            <p:ph type="dt" sz="half" idx="10"/>
          </p:nvPr>
        </p:nvSpPr>
        <p:spPr/>
        <p:txBody>
          <a:bodyPr/>
          <a:lstStyle/>
          <a:p>
            <a:fld id="{5144CF58-0B4F-E847-84D2-F123A9CFC1D2}" type="datetime1">
              <a:rPr lang="en-US" smtClean="0"/>
              <a:t>1/13/26</a:t>
            </a:fld>
            <a:endParaRPr lang="en-US"/>
          </a:p>
        </p:txBody>
      </p:sp>
      <p:sp>
        <p:nvSpPr>
          <p:cNvPr id="6" name="Footer Placeholder 5">
            <a:extLst>
              <a:ext uri="{FF2B5EF4-FFF2-40B4-BE49-F238E27FC236}">
                <a16:creationId xmlns:a16="http://schemas.microsoft.com/office/drawing/2014/main" id="{DBFD1288-B2BD-6D4A-92D8-08758B0278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558A397-7AEF-FF49-BEE1-9D0CFD5127C1}"/>
              </a:ext>
            </a:extLst>
          </p:cNvPr>
          <p:cNvSpPr>
            <a:spLocks noGrp="1"/>
          </p:cNvSpPr>
          <p:nvPr>
            <p:ph type="sldNum" sz="quarter" idx="12"/>
          </p:nvPr>
        </p:nvSpPr>
        <p:spPr/>
        <p:txBody>
          <a:bodyPr/>
          <a:lstStyle/>
          <a:p>
            <a:fld id="{E94ABF1B-BD84-2046-A553-60284CC28B2B}" type="slidenum">
              <a:rPr lang="en-US" smtClean="0"/>
              <a:t>‹#›</a:t>
            </a:fld>
            <a:endParaRPr lang="en-US"/>
          </a:p>
        </p:txBody>
      </p:sp>
    </p:spTree>
    <p:extLst>
      <p:ext uri="{BB962C8B-B14F-4D97-AF65-F5344CB8AC3E}">
        <p14:creationId xmlns:p14="http://schemas.microsoft.com/office/powerpoint/2010/main" val="31052639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D12565-2280-A64F-B851-777DA13F8A3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ED52878-8BCA-ED4D-889B-2BE8B9B60D2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BBFF60E4-B06B-8041-96EC-51A9122F97F9}"/>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FDFAEE6-68DB-AB4C-A470-F9ED71B4865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A659CC96-28A0-4E48-B7F6-7AA2D6F456EA}"/>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9FECBEE-BA3D-114A-A7F2-0878F4DD8965}"/>
              </a:ext>
            </a:extLst>
          </p:cNvPr>
          <p:cNvSpPr>
            <a:spLocks noGrp="1"/>
          </p:cNvSpPr>
          <p:nvPr>
            <p:ph type="dt" sz="half" idx="10"/>
          </p:nvPr>
        </p:nvSpPr>
        <p:spPr/>
        <p:txBody>
          <a:bodyPr/>
          <a:lstStyle/>
          <a:p>
            <a:fld id="{6244875A-DB14-BC4E-AE2F-2987A79EA318}" type="datetime1">
              <a:rPr lang="en-US" smtClean="0"/>
              <a:t>1/13/26</a:t>
            </a:fld>
            <a:endParaRPr lang="en-US"/>
          </a:p>
        </p:txBody>
      </p:sp>
      <p:sp>
        <p:nvSpPr>
          <p:cNvPr id="8" name="Footer Placeholder 7">
            <a:extLst>
              <a:ext uri="{FF2B5EF4-FFF2-40B4-BE49-F238E27FC236}">
                <a16:creationId xmlns:a16="http://schemas.microsoft.com/office/drawing/2014/main" id="{6DB5952B-A527-0E45-A3DA-4E7F85B982B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FDBCDA0-F7FE-ED46-A30C-7C90EAE38CBD}"/>
              </a:ext>
            </a:extLst>
          </p:cNvPr>
          <p:cNvSpPr>
            <a:spLocks noGrp="1"/>
          </p:cNvSpPr>
          <p:nvPr>
            <p:ph type="sldNum" sz="quarter" idx="12"/>
          </p:nvPr>
        </p:nvSpPr>
        <p:spPr/>
        <p:txBody>
          <a:bodyPr/>
          <a:lstStyle/>
          <a:p>
            <a:fld id="{E94ABF1B-BD84-2046-A553-60284CC28B2B}" type="slidenum">
              <a:rPr lang="en-US" smtClean="0"/>
              <a:t>‹#›</a:t>
            </a:fld>
            <a:endParaRPr lang="en-US"/>
          </a:p>
        </p:txBody>
      </p:sp>
    </p:spTree>
    <p:extLst>
      <p:ext uri="{BB962C8B-B14F-4D97-AF65-F5344CB8AC3E}">
        <p14:creationId xmlns:p14="http://schemas.microsoft.com/office/powerpoint/2010/main" val="35305071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B93F3-BBD2-1F4A-A8D5-0790393701E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E152D3E-BFB4-2342-AE91-112D22B9529F}"/>
              </a:ext>
            </a:extLst>
          </p:cNvPr>
          <p:cNvSpPr>
            <a:spLocks noGrp="1"/>
          </p:cNvSpPr>
          <p:nvPr>
            <p:ph type="dt" sz="half" idx="10"/>
          </p:nvPr>
        </p:nvSpPr>
        <p:spPr/>
        <p:txBody>
          <a:bodyPr/>
          <a:lstStyle/>
          <a:p>
            <a:fld id="{99AEA19A-6899-1D43-B396-34EAA7EB7248}" type="datetime1">
              <a:rPr lang="en-US" smtClean="0"/>
              <a:t>1/13/26</a:t>
            </a:fld>
            <a:endParaRPr lang="en-US"/>
          </a:p>
        </p:txBody>
      </p:sp>
      <p:sp>
        <p:nvSpPr>
          <p:cNvPr id="4" name="Footer Placeholder 3">
            <a:extLst>
              <a:ext uri="{FF2B5EF4-FFF2-40B4-BE49-F238E27FC236}">
                <a16:creationId xmlns:a16="http://schemas.microsoft.com/office/drawing/2014/main" id="{E4DEDB8A-08F9-0243-8E0B-BEBF96E31CC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C4BDA0D-3DCF-4041-80CE-DD0BA8C2A438}"/>
              </a:ext>
            </a:extLst>
          </p:cNvPr>
          <p:cNvSpPr>
            <a:spLocks noGrp="1"/>
          </p:cNvSpPr>
          <p:nvPr>
            <p:ph type="sldNum" sz="quarter" idx="12"/>
          </p:nvPr>
        </p:nvSpPr>
        <p:spPr/>
        <p:txBody>
          <a:bodyPr/>
          <a:lstStyle/>
          <a:p>
            <a:fld id="{E94ABF1B-BD84-2046-A553-60284CC28B2B}" type="slidenum">
              <a:rPr lang="en-US" smtClean="0"/>
              <a:t>‹#›</a:t>
            </a:fld>
            <a:endParaRPr lang="en-US"/>
          </a:p>
        </p:txBody>
      </p:sp>
    </p:spTree>
    <p:extLst>
      <p:ext uri="{BB962C8B-B14F-4D97-AF65-F5344CB8AC3E}">
        <p14:creationId xmlns:p14="http://schemas.microsoft.com/office/powerpoint/2010/main" val="3721898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B7D06A2-213B-5F4A-B5BC-C037667C840A}"/>
              </a:ext>
            </a:extLst>
          </p:cNvPr>
          <p:cNvSpPr>
            <a:spLocks noGrp="1"/>
          </p:cNvSpPr>
          <p:nvPr>
            <p:ph type="dt" sz="half" idx="10"/>
          </p:nvPr>
        </p:nvSpPr>
        <p:spPr/>
        <p:txBody>
          <a:bodyPr/>
          <a:lstStyle/>
          <a:p>
            <a:fld id="{0D336ABB-B396-0240-B1D7-BF8C77537D19}" type="datetime1">
              <a:rPr lang="en-US" smtClean="0"/>
              <a:t>1/13/26</a:t>
            </a:fld>
            <a:endParaRPr lang="en-US"/>
          </a:p>
        </p:txBody>
      </p:sp>
      <p:sp>
        <p:nvSpPr>
          <p:cNvPr id="3" name="Footer Placeholder 2">
            <a:extLst>
              <a:ext uri="{FF2B5EF4-FFF2-40B4-BE49-F238E27FC236}">
                <a16:creationId xmlns:a16="http://schemas.microsoft.com/office/drawing/2014/main" id="{A40DAC9C-9125-184A-B762-2BF7C32F2F8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DE5310D-A0B5-6C4E-94FC-3A266C21E551}"/>
              </a:ext>
            </a:extLst>
          </p:cNvPr>
          <p:cNvSpPr>
            <a:spLocks noGrp="1"/>
          </p:cNvSpPr>
          <p:nvPr>
            <p:ph type="sldNum" sz="quarter" idx="12"/>
          </p:nvPr>
        </p:nvSpPr>
        <p:spPr/>
        <p:txBody>
          <a:bodyPr/>
          <a:lstStyle/>
          <a:p>
            <a:fld id="{E94ABF1B-BD84-2046-A553-60284CC28B2B}" type="slidenum">
              <a:rPr lang="en-US" smtClean="0"/>
              <a:t>‹#›</a:t>
            </a:fld>
            <a:endParaRPr lang="en-US"/>
          </a:p>
        </p:txBody>
      </p:sp>
    </p:spTree>
    <p:extLst>
      <p:ext uri="{BB962C8B-B14F-4D97-AF65-F5344CB8AC3E}">
        <p14:creationId xmlns:p14="http://schemas.microsoft.com/office/powerpoint/2010/main" val="11266093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E86963-BE88-AD4F-854B-CF5CAABF25E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BD1DB83-5EDB-5E49-956C-06C4E75FE19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681D17C-D63B-BD4E-8D33-7C29F95EF7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221563B-2502-114D-B3F7-1FB72BD8F94F}"/>
              </a:ext>
            </a:extLst>
          </p:cNvPr>
          <p:cNvSpPr>
            <a:spLocks noGrp="1"/>
          </p:cNvSpPr>
          <p:nvPr>
            <p:ph type="dt" sz="half" idx="10"/>
          </p:nvPr>
        </p:nvSpPr>
        <p:spPr/>
        <p:txBody>
          <a:bodyPr/>
          <a:lstStyle/>
          <a:p>
            <a:fld id="{56F9210F-507C-1943-8116-8B92A5332EB3}" type="datetime1">
              <a:rPr lang="en-US" smtClean="0"/>
              <a:t>1/13/26</a:t>
            </a:fld>
            <a:endParaRPr lang="en-US"/>
          </a:p>
        </p:txBody>
      </p:sp>
      <p:sp>
        <p:nvSpPr>
          <p:cNvPr id="6" name="Footer Placeholder 5">
            <a:extLst>
              <a:ext uri="{FF2B5EF4-FFF2-40B4-BE49-F238E27FC236}">
                <a16:creationId xmlns:a16="http://schemas.microsoft.com/office/drawing/2014/main" id="{A3C12D40-F3E8-874D-A29B-38A83317594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FAD7A03-42E2-C748-B80F-C8B5CB716B25}"/>
              </a:ext>
            </a:extLst>
          </p:cNvPr>
          <p:cNvSpPr>
            <a:spLocks noGrp="1"/>
          </p:cNvSpPr>
          <p:nvPr>
            <p:ph type="sldNum" sz="quarter" idx="12"/>
          </p:nvPr>
        </p:nvSpPr>
        <p:spPr/>
        <p:txBody>
          <a:bodyPr/>
          <a:lstStyle/>
          <a:p>
            <a:fld id="{E94ABF1B-BD84-2046-A553-60284CC28B2B}" type="slidenum">
              <a:rPr lang="en-US" smtClean="0"/>
              <a:t>‹#›</a:t>
            </a:fld>
            <a:endParaRPr lang="en-US"/>
          </a:p>
        </p:txBody>
      </p:sp>
    </p:spTree>
    <p:extLst>
      <p:ext uri="{BB962C8B-B14F-4D97-AF65-F5344CB8AC3E}">
        <p14:creationId xmlns:p14="http://schemas.microsoft.com/office/powerpoint/2010/main" val="24748155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E7EA9C-04DE-0343-96E2-4274A122A41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4324B0A-10D5-1048-BA41-34CFFC3A781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F4DF420-BF43-0B4C-A8E5-66C1837714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B4C4FE8-FADA-5944-96EF-B944EC36BA47}"/>
              </a:ext>
            </a:extLst>
          </p:cNvPr>
          <p:cNvSpPr>
            <a:spLocks noGrp="1"/>
          </p:cNvSpPr>
          <p:nvPr>
            <p:ph type="dt" sz="half" idx="10"/>
          </p:nvPr>
        </p:nvSpPr>
        <p:spPr/>
        <p:txBody>
          <a:bodyPr/>
          <a:lstStyle/>
          <a:p>
            <a:fld id="{0BF15440-5DC0-C943-B1B2-1205B4897C86}" type="datetime1">
              <a:rPr lang="en-US" smtClean="0"/>
              <a:t>1/13/26</a:t>
            </a:fld>
            <a:endParaRPr lang="en-US"/>
          </a:p>
        </p:txBody>
      </p:sp>
      <p:sp>
        <p:nvSpPr>
          <p:cNvPr id="6" name="Footer Placeholder 5">
            <a:extLst>
              <a:ext uri="{FF2B5EF4-FFF2-40B4-BE49-F238E27FC236}">
                <a16:creationId xmlns:a16="http://schemas.microsoft.com/office/drawing/2014/main" id="{F999891D-3904-7747-A6C4-A6887BEC664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A3DAC44-88FD-DE4D-960E-549F9F30EFE5}"/>
              </a:ext>
            </a:extLst>
          </p:cNvPr>
          <p:cNvSpPr>
            <a:spLocks noGrp="1"/>
          </p:cNvSpPr>
          <p:nvPr>
            <p:ph type="sldNum" sz="quarter" idx="12"/>
          </p:nvPr>
        </p:nvSpPr>
        <p:spPr/>
        <p:txBody>
          <a:bodyPr/>
          <a:lstStyle/>
          <a:p>
            <a:fld id="{E94ABF1B-BD84-2046-A553-60284CC28B2B}" type="slidenum">
              <a:rPr lang="en-US" smtClean="0"/>
              <a:t>‹#›</a:t>
            </a:fld>
            <a:endParaRPr lang="en-US"/>
          </a:p>
        </p:txBody>
      </p:sp>
    </p:spTree>
    <p:extLst>
      <p:ext uri="{BB962C8B-B14F-4D97-AF65-F5344CB8AC3E}">
        <p14:creationId xmlns:p14="http://schemas.microsoft.com/office/powerpoint/2010/main" val="14560555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C03C768-2048-8046-822A-73AC6BE3F88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3BF258D-6900-0449-9A51-40AEA87D451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FDD975B-A7A7-084C-8C41-34F2B495BB1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C46BEA-63D2-7140-A164-EB7B54E055B6}" type="datetime1">
              <a:rPr lang="en-US" smtClean="0"/>
              <a:t>1/13/26</a:t>
            </a:fld>
            <a:endParaRPr lang="en-US"/>
          </a:p>
        </p:txBody>
      </p:sp>
      <p:sp>
        <p:nvSpPr>
          <p:cNvPr id="5" name="Footer Placeholder 4">
            <a:extLst>
              <a:ext uri="{FF2B5EF4-FFF2-40B4-BE49-F238E27FC236}">
                <a16:creationId xmlns:a16="http://schemas.microsoft.com/office/drawing/2014/main" id="{FC22D455-42B7-7340-9A45-1367DC5BDC8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D96FF49-992A-3840-9607-31BD080E19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4ABF1B-BD84-2046-A553-60284CC28B2B}" type="slidenum">
              <a:rPr lang="en-US" smtClean="0"/>
              <a:t>‹#›</a:t>
            </a:fld>
            <a:endParaRPr lang="en-US"/>
          </a:p>
        </p:txBody>
      </p:sp>
    </p:spTree>
    <p:extLst>
      <p:ext uri="{BB962C8B-B14F-4D97-AF65-F5344CB8AC3E}">
        <p14:creationId xmlns:p14="http://schemas.microsoft.com/office/powerpoint/2010/main" val="30156981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20F6B-C1D4-8140-A595-15265203229B}"/>
              </a:ext>
            </a:extLst>
          </p:cNvPr>
          <p:cNvSpPr>
            <a:spLocks noGrp="1"/>
          </p:cNvSpPr>
          <p:nvPr>
            <p:ph type="title"/>
          </p:nvPr>
        </p:nvSpPr>
        <p:spPr>
          <a:xfrm>
            <a:off x="838200" y="-141513"/>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C0252A43-223E-F546-863D-EB825AF42E2B}"/>
              </a:ext>
            </a:extLst>
          </p:cNvPr>
          <p:cNvSpPr>
            <a:spLocks noGrp="1"/>
          </p:cNvSpPr>
          <p:nvPr>
            <p:ph idx="1"/>
          </p:nvPr>
        </p:nvSpPr>
        <p:spPr>
          <a:xfrm>
            <a:off x="0" y="0"/>
            <a:ext cx="12192000" cy="6858000"/>
          </a:xfrm>
          <a:ln>
            <a:solidFill>
              <a:schemeClr val="accent1"/>
            </a:solidFill>
          </a:ln>
        </p:spPr>
        <p:txBody>
          <a:bodyPr/>
          <a:lstStyle/>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tabLst>
                <a:tab pos="623888" algn="l"/>
              </a:tabLst>
            </a:pPr>
            <a:r>
              <a:rPr lang="en-US" dirty="0"/>
              <a:t>				       	            </a:t>
            </a:r>
            <a:r>
              <a:rPr lang="en-US" sz="3400" b="1" dirty="0"/>
              <a:t>Proverbs 28:24  					   					        A Dreadful Theft!</a:t>
            </a:r>
          </a:p>
        </p:txBody>
      </p:sp>
      <p:sp>
        <p:nvSpPr>
          <p:cNvPr id="4" name="Oval 3">
            <a:extLst>
              <a:ext uri="{FF2B5EF4-FFF2-40B4-BE49-F238E27FC236}">
                <a16:creationId xmlns:a16="http://schemas.microsoft.com/office/drawing/2014/main" id="{D043146B-BBC7-3F4C-8036-3BCBA254E3EA}"/>
              </a:ext>
            </a:extLst>
          </p:cNvPr>
          <p:cNvSpPr/>
          <p:nvPr/>
        </p:nvSpPr>
        <p:spPr>
          <a:xfrm>
            <a:off x="1948543" y="182559"/>
            <a:ext cx="8294914" cy="162447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400" dirty="0"/>
              <a:t>               ~ Uncommon ~ 		           The Common Sense of God </a:t>
            </a:r>
            <a:r>
              <a:rPr lang="en-US" sz="3400" b="1" dirty="0"/>
              <a:t>Wisdom for Beginners </a:t>
            </a:r>
            <a:endParaRPr lang="en-US" sz="3400" dirty="0"/>
          </a:p>
        </p:txBody>
      </p:sp>
      <p:pic>
        <p:nvPicPr>
          <p:cNvPr id="5" name="Content Placeholder 24">
            <a:extLst>
              <a:ext uri="{FF2B5EF4-FFF2-40B4-BE49-F238E27FC236}">
                <a16:creationId xmlns:a16="http://schemas.microsoft.com/office/drawing/2014/main" id="{39DBB46F-C63D-CE4C-A42E-96C19B8943B6}"/>
              </a:ext>
            </a:extLst>
          </p:cNvPr>
          <p:cNvPicPr>
            <a:picLocks noChangeAspect="1"/>
          </p:cNvPicPr>
          <p:nvPr/>
        </p:nvPicPr>
        <p:blipFill>
          <a:blip r:embed="rId2"/>
          <a:stretch>
            <a:fillRect/>
          </a:stretch>
        </p:blipFill>
        <p:spPr>
          <a:xfrm>
            <a:off x="3762772" y="3319571"/>
            <a:ext cx="4502070" cy="2851844"/>
          </a:xfrm>
          <a:prstGeom prst="rect">
            <a:avLst/>
          </a:prstGeom>
        </p:spPr>
      </p:pic>
      <p:sp>
        <p:nvSpPr>
          <p:cNvPr id="6" name="Slide Number Placeholder 5">
            <a:extLst>
              <a:ext uri="{FF2B5EF4-FFF2-40B4-BE49-F238E27FC236}">
                <a16:creationId xmlns:a16="http://schemas.microsoft.com/office/drawing/2014/main" id="{2D0F426B-196C-5D45-BD60-21C4D4E4A8D7}"/>
              </a:ext>
            </a:extLst>
          </p:cNvPr>
          <p:cNvSpPr>
            <a:spLocks noGrp="1"/>
          </p:cNvSpPr>
          <p:nvPr>
            <p:ph type="sldNum" sz="quarter" idx="12"/>
          </p:nvPr>
        </p:nvSpPr>
        <p:spPr/>
        <p:txBody>
          <a:bodyPr/>
          <a:lstStyle/>
          <a:p>
            <a:fld id="{696863BF-DFF0-0742-9D49-AD0AEDBBFD1C}" type="slidenum">
              <a:rPr lang="en-US" smtClean="0"/>
              <a:t>1</a:t>
            </a:fld>
            <a:endParaRPr lang="en-US" dirty="0"/>
          </a:p>
        </p:txBody>
      </p:sp>
      <p:sp>
        <p:nvSpPr>
          <p:cNvPr id="7" name="TextBox 6">
            <a:extLst>
              <a:ext uri="{FF2B5EF4-FFF2-40B4-BE49-F238E27FC236}">
                <a16:creationId xmlns:a16="http://schemas.microsoft.com/office/drawing/2014/main" id="{0E13710E-4504-F345-B3C8-ED629288C1DB}"/>
              </a:ext>
            </a:extLst>
          </p:cNvPr>
          <p:cNvSpPr txBox="1"/>
          <p:nvPr/>
        </p:nvSpPr>
        <p:spPr>
          <a:xfrm>
            <a:off x="91440" y="-347472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533753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A58DFF-81D3-AD43-8ED1-256DAD67D305}"/>
              </a:ext>
            </a:extLst>
          </p:cNvPr>
          <p:cNvSpPr>
            <a:spLocks noGrp="1"/>
          </p:cNvSpPr>
          <p:nvPr>
            <p:ph type="title"/>
          </p:nvPr>
        </p:nvSpPr>
        <p:spPr>
          <a:xfrm>
            <a:off x="838200" y="-184934"/>
            <a:ext cx="10515600" cy="924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85B5C12E-C246-3144-B124-1881F4801A22}"/>
              </a:ext>
            </a:extLst>
          </p:cNvPr>
          <p:cNvSpPr>
            <a:spLocks noGrp="1"/>
          </p:cNvSpPr>
          <p:nvPr>
            <p:ph idx="1"/>
          </p:nvPr>
        </p:nvSpPr>
        <p:spPr>
          <a:xfrm>
            <a:off x="0" y="0"/>
            <a:ext cx="12192000" cy="7212458"/>
          </a:xfrm>
        </p:spPr>
        <p:txBody>
          <a:bodyPr>
            <a:normAutofit fontScale="92500" lnSpcReduction="20000"/>
          </a:bodyPr>
          <a:lstStyle/>
          <a:p>
            <a:pPr marL="0" indent="0">
              <a:buNone/>
            </a:pPr>
            <a:r>
              <a:rPr lang="en-US" sz="1700" dirty="0"/>
              <a:t>The behavior that Solomon is referring to here is a blasphemy to all that is decent and right!  Yet, he had seen it done within his lifetime.  Adults stealing from their parents!  Wow!  That is about as low as a person can go – don’t you think?  I think 				 everyone, the world over, would think that anyone who would do that would be demonstrating that they 				 are subhuman!  Who would even think to rip off their mother or father?  *Well, let’s see.  I confess here 				 and now that I took quarters, nickels, and dimes from my mom’s purse when I was… oh,.. say 10, or 11, and 				 spent it on baseball and football cards, or candy.  Sometimes I was not an honest boy.  I didn’t even feel bad.  				 She didn’t ever miss it!  And I didn’t take her dollar bills, or five dollar bills.  Just a quarter here and there, 				 and I never exceed that.  I had some standards at least.  I did not make a habit of it.  If I had my own money, 				  I used that.  Sometimes I caught a quart jar full of little snakes that were sunning themselves on the warm 				 gravel road out by my grandparents house, and I could sell them for .5, .10, and even .25 cents at school to 				 the city kids who had never seen an actual snake before!  In the winter I shoveled the sidewalks of 					 neighbors for money - $2 if it was a small walk, and $5 if it was a larger walk.  A quarter could by 3 or 4 				 packs of sports cards at the time, which was the extent of my material ambitions!  But if I was broke, I stole 				 from my own mother’s purse!  I had actually forgotten about that until I was contemplating this message, 				 and it came flooding back – and with it, sorrow!  I didn’t hate my mom.  I loved her - always!  I wasn’t doing 				  it to spite her or disrespect her.  I did it because I had no money, and I needed some!  I didn’t </a:t>
            </a:r>
            <a:r>
              <a:rPr lang="en-US" sz="1700" b="1" i="1" dirty="0"/>
              <a:t>ask</a:t>
            </a:r>
            <a:r>
              <a:rPr lang="en-US" sz="1700" dirty="0"/>
              <a:t> for the money because I figured she would have said “no”.  But I rationalized </a:t>
            </a:r>
            <a:r>
              <a:rPr lang="en-US" sz="1700" b="1" i="1" dirty="0"/>
              <a:t>taking</a:t>
            </a:r>
            <a:r>
              <a:rPr lang="en-US" sz="1700" dirty="0"/>
              <a:t> it as kind of like going into the refrigerator.  If that was okay, (and in our home, it was) why not going into her purse?!  It hurts me deeply now to think of my lack of character at that time!  So I thought long and hard about sharing this with you.  I knew that some of you would be shocked and terribly disappointed – even though I was just a boy at the time!  But you shouldn’t be shocked!  The Bible, In </a:t>
            </a:r>
            <a:r>
              <a:rPr lang="en-US" sz="1700" b="1" dirty="0"/>
              <a:t>Jer. 17:9</a:t>
            </a:r>
            <a:r>
              <a:rPr lang="en-US" sz="1700" dirty="0"/>
              <a:t>, says that the human heart is desperately wicked, and impossibly complicated – so much so that no one can figure themselves out!  Its still puzzles me to this day that I was completely and meticulously honest in most ways, but why did I decide that I didn’t have to be in just a few others!  So, Jer. 17:9 would have no real meaning to me, if I hadn’t lived it!  I’m sorry I lived it, The great apostle Paul agonized over his nature – “</a:t>
            </a:r>
            <a:r>
              <a:rPr lang="en-US" sz="1700" i="1" dirty="0"/>
              <a:t>Why do I do the things I don’t want to do, and not do the things I want to do?  What is wrong with me –  </a:t>
            </a:r>
            <a:r>
              <a:rPr lang="en-US" sz="1700" b="1" i="1" dirty="0"/>
              <a:t>Oh wretched man that I am</a:t>
            </a:r>
            <a:r>
              <a:rPr lang="en-US" sz="1700" i="1" dirty="0"/>
              <a:t>”  </a:t>
            </a:r>
            <a:r>
              <a:rPr lang="en-US" sz="1700" dirty="0"/>
              <a:t>Our capacity for </a:t>
            </a:r>
            <a:r>
              <a:rPr lang="en-US" sz="1700" b="1" dirty="0"/>
              <a:t>deceit, theft, hatred, jealousy, malice, lust, betrayals,</a:t>
            </a:r>
            <a:r>
              <a:rPr lang="en-US" sz="1700" dirty="0"/>
              <a:t> </a:t>
            </a:r>
            <a:r>
              <a:rPr lang="en-US" sz="1700" b="1" dirty="0"/>
              <a:t>vengeance</a:t>
            </a:r>
            <a:r>
              <a:rPr lang="en-US" sz="1700" dirty="0"/>
              <a:t>, is profound, starting way back when we are children!  Most of us don’t have the wisdom and discretion at that age to </a:t>
            </a:r>
            <a:r>
              <a:rPr lang="en-US" sz="1700" b="1" i="1" dirty="0"/>
              <a:t>not</a:t>
            </a:r>
            <a:r>
              <a:rPr lang="en-US" sz="1700" dirty="0"/>
              <a:t> turn down that path if the opportunity shows itself!  We seem to always have to learn 	  the hard way, or even not learn at all!  But kids, let me caution you here.  For every lie you tell your parents, and every quarter you steal, and for every bad word that comes out of your mouth, and every time you cheat in a game or on a test – it makes it so much harder when you are older.  You will have to face up to it, and let God confront you, the sooner the better, or it will suck you in and pull you under!  It will make you it’s slave, and you will become what you despise in others!  You will either end up hating yourself and kicking yourself, knowing the scoundrel and anti-hero that you really are, or you will learn to avoid the truth and just keep on justifying and rationalizing your sin!  That is a scary possibility!  I have seen many adult people in my time who have gone down this warped, double-minded, and miserable path!  If they do not look in the mirror, see themselves, and admit who they are - then they are trapped in a spiral of hiding, ducking, and covering!  Listen, I have admitted before God that in myself, I am a wretched human being!  I have </a:t>
            </a:r>
            <a:r>
              <a:rPr lang="en-US" sz="1700" b="1" i="1" dirty="0"/>
              <a:t>so much</a:t>
            </a:r>
            <a:r>
              <a:rPr lang="en-US" sz="1700" dirty="0"/>
              <a:t> potential for evil in me!  But Jesus has saved me from the awful me that I could have been, and made me into someone quite different!  As long as He is my leader, I am His man!  I am still surprised and disappointed when I sometimes slip and exhibit qualities that I hate.  I am shocked when some thoughts go through my brain – thoughts that surprise and disappoint!  I don’t want that stuff in there!  How did it gain access?  I don’t know!  I wish I did!  But my job as a man who loves Jesus, is to </a:t>
            </a:r>
            <a:r>
              <a:rPr lang="en-US" sz="1700" b="1" i="1" dirty="0"/>
              <a:t>get it out</a:t>
            </a:r>
            <a:r>
              <a:rPr lang="en-US" sz="1700" dirty="0"/>
              <a:t> of my head – and that I can do – and </a:t>
            </a:r>
            <a:r>
              <a:rPr lang="en-US" sz="1700" b="1" i="1" dirty="0"/>
              <a:t>will</a:t>
            </a:r>
            <a:r>
              <a:rPr lang="en-US" sz="1700" dirty="0"/>
              <a:t> do!  I must, or I am a fraud, and I despise frauds and hypocrites!  If I allow it to go on, I will despise myself!</a:t>
            </a:r>
          </a:p>
        </p:txBody>
      </p:sp>
      <p:pic>
        <p:nvPicPr>
          <p:cNvPr id="5" name="Picture 4">
            <a:extLst>
              <a:ext uri="{FF2B5EF4-FFF2-40B4-BE49-F238E27FC236}">
                <a16:creationId xmlns:a16="http://schemas.microsoft.com/office/drawing/2014/main" id="{BFACEF37-728F-0B47-859A-46A3808BEDF9}"/>
              </a:ext>
            </a:extLst>
          </p:cNvPr>
          <p:cNvPicPr>
            <a:picLocks noChangeAspect="1"/>
          </p:cNvPicPr>
          <p:nvPr/>
        </p:nvPicPr>
        <p:blipFill>
          <a:blip r:embed="rId2"/>
          <a:stretch>
            <a:fillRect/>
          </a:stretch>
        </p:blipFill>
        <p:spPr>
          <a:xfrm>
            <a:off x="9012148" y="232668"/>
            <a:ext cx="3101083" cy="2251977"/>
          </a:xfrm>
          <a:prstGeom prst="rect">
            <a:avLst/>
          </a:prstGeom>
        </p:spPr>
      </p:pic>
      <p:sp>
        <p:nvSpPr>
          <p:cNvPr id="6" name="Slide Number Placeholder 5">
            <a:extLst>
              <a:ext uri="{FF2B5EF4-FFF2-40B4-BE49-F238E27FC236}">
                <a16:creationId xmlns:a16="http://schemas.microsoft.com/office/drawing/2014/main" id="{42F24940-B7FA-074A-93D9-B89D7B4029B9}"/>
              </a:ext>
            </a:extLst>
          </p:cNvPr>
          <p:cNvSpPr>
            <a:spLocks noGrp="1"/>
          </p:cNvSpPr>
          <p:nvPr>
            <p:ph type="sldNum" sz="quarter" idx="12"/>
          </p:nvPr>
        </p:nvSpPr>
        <p:spPr>
          <a:xfrm>
            <a:off x="11887200" y="6452170"/>
            <a:ext cx="304800" cy="405829"/>
          </a:xfrm>
        </p:spPr>
        <p:txBody>
          <a:bodyPr/>
          <a:lstStyle/>
          <a:p>
            <a:fld id="{E94ABF1B-BD84-2046-A553-60284CC28B2B}" type="slidenum">
              <a:rPr lang="en-US" smtClean="0"/>
              <a:t>2</a:t>
            </a:fld>
            <a:endParaRPr lang="en-US" dirty="0"/>
          </a:p>
        </p:txBody>
      </p:sp>
    </p:spTree>
    <p:extLst>
      <p:ext uri="{BB962C8B-B14F-4D97-AF65-F5344CB8AC3E}">
        <p14:creationId xmlns:p14="http://schemas.microsoft.com/office/powerpoint/2010/main" val="21119867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A58DFF-81D3-AD43-8ED1-256DAD67D305}"/>
              </a:ext>
            </a:extLst>
          </p:cNvPr>
          <p:cNvSpPr>
            <a:spLocks noGrp="1"/>
          </p:cNvSpPr>
          <p:nvPr>
            <p:ph type="title"/>
          </p:nvPr>
        </p:nvSpPr>
        <p:spPr>
          <a:xfrm>
            <a:off x="838200" y="-184934"/>
            <a:ext cx="10515600" cy="924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85B5C12E-C246-3144-B124-1881F4801A22}"/>
              </a:ext>
            </a:extLst>
          </p:cNvPr>
          <p:cNvSpPr>
            <a:spLocks noGrp="1"/>
          </p:cNvSpPr>
          <p:nvPr>
            <p:ph idx="1"/>
          </p:nvPr>
        </p:nvSpPr>
        <p:spPr>
          <a:xfrm>
            <a:off x="0" y="0"/>
            <a:ext cx="12192000" cy="7225990"/>
          </a:xfrm>
        </p:spPr>
        <p:txBody>
          <a:bodyPr>
            <a:normAutofit lnSpcReduction="10000"/>
          </a:bodyPr>
          <a:lstStyle/>
          <a:p>
            <a:pPr marL="0" indent="0">
              <a:buNone/>
            </a:pPr>
            <a:r>
              <a:rPr lang="en-US" sz="1700" b="1" dirty="0"/>
              <a:t>[Mark 7:9-13 – The strange practice of “Corban”] </a:t>
            </a:r>
            <a:r>
              <a:rPr lang="en-US" sz="1700" dirty="0"/>
              <a:t>									 For all their comprehensive  knowledge of Scripture, many of the Pharisees, a strong religious sect in Jewish society, had rationalized away the 5</a:t>
            </a:r>
            <a:r>
              <a:rPr lang="en-US" sz="1700" baseline="30000" dirty="0"/>
              <a:t>th</a:t>
            </a:r>
            <a:r>
              <a:rPr lang="en-US" sz="1700" dirty="0"/>
              <a:t> command – to honor one’s father and mother.  They did it superficially, I’m sure – to all appearances – 		 because they were all about appearances – looking good for the public and being honored and respected by them.  		 But as Jesus concludes this part of His confrontation with the Pharisees and other Jewish religious leaders by saying 		 that that they had come to disobeying and dishonoring God in “many” areas – behaviors in which they thought they 		 were </a:t>
            </a:r>
            <a:r>
              <a:rPr lang="en-US" sz="1700" b="1" i="1" dirty="0"/>
              <a:t>honoring</a:t>
            </a:r>
            <a:r>
              <a:rPr lang="en-US" sz="1700" dirty="0"/>
              <a:t> God!  But in this particular area, a tradition had grown up called “Corban”, where a religious man 			 could make a vow that made that family money or possessions the possession of God – thus making it off limits to 			 the family who may have desperately needed it!  But of course, people would hear of the corban-vow, and it made a 		 person look good.  It allowed the giver to be free of other family obligation in his life, including his obligation to 			 provide for his parents – </a:t>
            </a:r>
            <a:r>
              <a:rPr lang="en-US" sz="1700" b="1" dirty="0"/>
              <a:t>usually his widowed mother.  </a:t>
            </a:r>
            <a:r>
              <a:rPr lang="en-US" sz="1700" dirty="0"/>
              <a:t>The reality of the day was that men did not live nearly as 			 long as women due to their hard labor, their many accidents and the resulting infections, for which medicine of that 		 day had no remedies, or often </a:t>
            </a:r>
            <a:r>
              <a:rPr lang="en-US" sz="1700" b="1" i="1" dirty="0"/>
              <a:t>bad</a:t>
            </a:r>
            <a:r>
              <a:rPr lang="en-US" sz="1700" dirty="0"/>
              <a:t> remedies - and also due to the not-so-great nutrition of the poor!  Bad nutrition 		 wore a person’s body down rather quickly.  So the land was full of widows whose only social safety net was the 			 support they could expect from their adult children.  Without having adult children to provide for them, they could starve - or without help from the children they </a:t>
            </a:r>
            <a:r>
              <a:rPr lang="en-US" sz="1700" b="1" i="1" dirty="0"/>
              <a:t>had</a:t>
            </a:r>
            <a:r>
              <a:rPr lang="en-US" sz="1700" dirty="0"/>
              <a:t>, they basically starved, dressed in rags, and were homeless!  There were no jobs for older women unless someone </a:t>
            </a:r>
            <a:r>
              <a:rPr lang="en-US" sz="1700" b="1" i="1" dirty="0"/>
              <a:t>made</a:t>
            </a:r>
            <a:r>
              <a:rPr lang="en-US" sz="1700" dirty="0"/>
              <a:t> work for them – none!  Now,.. the poor always had the option of selling themselves into slavery, where they would become someone’s property, but they would be fed, clothed, and have a roof over their heads! But no one wanted an elderly person that could not do hard work and keep long hours!  So, because of this, adults in Jewish society – a very religious society - were expected by societal norms to care for their elderly parents – to provide for their physic needs!  To not do so was the height of bad character and worthy of being singled out, condemned, and ostracized by society!  				 			 ~ But through the practice of the “corban” vow, some of these so-called “religious” men had found a way around this religious and cultural mandate!  You could give the money you would normally support your parents with,.. </a:t>
            </a:r>
            <a:r>
              <a:rPr lang="en-US" sz="1700" b="1" i="1" dirty="0"/>
              <a:t>to God</a:t>
            </a:r>
            <a:r>
              <a:rPr lang="en-US" sz="1700" dirty="0"/>
              <a:t>!  How the </a:t>
            </a:r>
            <a:r>
              <a:rPr lang="en-US" sz="1700" b="1" dirty="0"/>
              <a:t>“Corban” </a:t>
            </a:r>
            <a:r>
              <a:rPr lang="en-US" sz="1700" dirty="0"/>
              <a:t>show of righteousness and piety got to that disgusting point, I don’t know.  It is a total irony, thought, that God commanded people to take care of their parents, and then somehow made it okay to NOT take care of their parents by, instead, giving the money earmarked for them, to God instead!   Only a human, or a god based upon human traits, could come up with something so compromised by moral irony!  God had made it clear throughout the Old Testament that His true people – the ones whose hearts belonged to Him – they took care of the widows, and the orphans, and the elderly, first in their family, and then in their community!  Those that did not take care of </a:t>
            </a:r>
            <a:r>
              <a:rPr lang="en-US" sz="1700" b="1" dirty="0"/>
              <a:t>family, widows, orphans</a:t>
            </a:r>
            <a:r>
              <a:rPr lang="en-US" sz="1700" dirty="0"/>
              <a:t>, as well as the </a:t>
            </a:r>
            <a:r>
              <a:rPr lang="en-US" sz="1700" b="1" dirty="0"/>
              <a:t>other unfortunates </a:t>
            </a:r>
            <a:r>
              <a:rPr lang="en-US" sz="1700" dirty="0"/>
              <a:t>of society - those poor unfortunates that could no longer help themselves – God did not want anything to do with people who had such a lack of </a:t>
            </a:r>
            <a:r>
              <a:rPr lang="en-US" sz="1700" b="1" i="1" dirty="0"/>
              <a:t>empathy, mercy, and compassion</a:t>
            </a:r>
            <a:r>
              <a:rPr lang="en-US" sz="1700" dirty="0"/>
              <a:t>!  James said that “</a:t>
            </a:r>
            <a:r>
              <a:rPr lang="en-US" sz="1700" b="1" i="1" dirty="0"/>
              <a:t>to him that knows what the right thing to do is, and doesn’t do it – to him it is sin!”  </a:t>
            </a:r>
            <a:r>
              <a:rPr lang="en-US" sz="1700" dirty="0"/>
              <a:t>Christians call that a “sin of omission”!  This Jewish tradition, had an outward appearance of piety, but it perpetuated a terrible sin of omission – finding a way to </a:t>
            </a:r>
            <a:r>
              <a:rPr lang="en-US" sz="1700" b="1" i="1" dirty="0"/>
              <a:t>NOT </a:t>
            </a:r>
            <a:r>
              <a:rPr lang="en-US" sz="1700" dirty="0"/>
              <a:t>do the right thing by ones own parents!  I don’t get why someone would do this, but perhaps they were not </a:t>
            </a:r>
            <a:r>
              <a:rPr lang="en-US" sz="1700" b="1" i="1" dirty="0"/>
              <a:t>loving</a:t>
            </a:r>
            <a:r>
              <a:rPr lang="en-US" sz="1700" dirty="0"/>
              <a:t> parents, or just plain “</a:t>
            </a:r>
            <a:r>
              <a:rPr lang="en-US" sz="1700" b="1" i="1" dirty="0"/>
              <a:t>not good</a:t>
            </a:r>
            <a:r>
              <a:rPr lang="en-US" sz="1700" dirty="0"/>
              <a:t>” parents?!</a:t>
            </a:r>
          </a:p>
        </p:txBody>
      </p:sp>
      <p:sp>
        <p:nvSpPr>
          <p:cNvPr id="4" name="Slide Number Placeholder 3">
            <a:extLst>
              <a:ext uri="{FF2B5EF4-FFF2-40B4-BE49-F238E27FC236}">
                <a16:creationId xmlns:a16="http://schemas.microsoft.com/office/drawing/2014/main" id="{B8DC1318-A617-404F-8B43-AD6234DAD3F7}"/>
              </a:ext>
            </a:extLst>
          </p:cNvPr>
          <p:cNvSpPr>
            <a:spLocks noGrp="1"/>
          </p:cNvSpPr>
          <p:nvPr>
            <p:ph type="sldNum" sz="quarter" idx="12"/>
          </p:nvPr>
        </p:nvSpPr>
        <p:spPr>
          <a:xfrm>
            <a:off x="11835828" y="6482992"/>
            <a:ext cx="356171" cy="375007"/>
          </a:xfrm>
        </p:spPr>
        <p:txBody>
          <a:bodyPr/>
          <a:lstStyle/>
          <a:p>
            <a:fld id="{E94ABF1B-BD84-2046-A553-60284CC28B2B}" type="slidenum">
              <a:rPr lang="en-US" smtClean="0"/>
              <a:t>3</a:t>
            </a:fld>
            <a:endParaRPr lang="en-US" dirty="0"/>
          </a:p>
        </p:txBody>
      </p:sp>
      <p:pic>
        <p:nvPicPr>
          <p:cNvPr id="6" name="Picture 5">
            <a:extLst>
              <a:ext uri="{FF2B5EF4-FFF2-40B4-BE49-F238E27FC236}">
                <a16:creationId xmlns:a16="http://schemas.microsoft.com/office/drawing/2014/main" id="{9C4DE95B-7073-5E4E-A6B8-BD8A3259CA75}"/>
              </a:ext>
            </a:extLst>
          </p:cNvPr>
          <p:cNvPicPr>
            <a:picLocks noChangeAspect="1"/>
          </p:cNvPicPr>
          <p:nvPr/>
        </p:nvPicPr>
        <p:blipFill>
          <a:blip r:embed="rId2"/>
          <a:stretch>
            <a:fillRect/>
          </a:stretch>
        </p:blipFill>
        <p:spPr>
          <a:xfrm>
            <a:off x="10284431" y="560870"/>
            <a:ext cx="1828801" cy="2295346"/>
          </a:xfrm>
          <a:prstGeom prst="rect">
            <a:avLst/>
          </a:prstGeom>
        </p:spPr>
      </p:pic>
    </p:spTree>
    <p:extLst>
      <p:ext uri="{BB962C8B-B14F-4D97-AF65-F5344CB8AC3E}">
        <p14:creationId xmlns:p14="http://schemas.microsoft.com/office/powerpoint/2010/main" val="22614756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A58DFF-81D3-AD43-8ED1-256DAD67D305}"/>
              </a:ext>
            </a:extLst>
          </p:cNvPr>
          <p:cNvSpPr>
            <a:spLocks noGrp="1"/>
          </p:cNvSpPr>
          <p:nvPr>
            <p:ph type="title"/>
          </p:nvPr>
        </p:nvSpPr>
        <p:spPr>
          <a:xfrm>
            <a:off x="838200" y="-184934"/>
            <a:ext cx="10515600" cy="924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85B5C12E-C246-3144-B124-1881F4801A22}"/>
              </a:ext>
            </a:extLst>
          </p:cNvPr>
          <p:cNvSpPr>
            <a:spLocks noGrp="1"/>
          </p:cNvSpPr>
          <p:nvPr>
            <p:ph idx="1"/>
          </p:nvPr>
        </p:nvSpPr>
        <p:spPr>
          <a:xfrm>
            <a:off x="0" y="0"/>
            <a:ext cx="12192000" cy="7236178"/>
          </a:xfrm>
        </p:spPr>
        <p:txBody>
          <a:bodyPr>
            <a:normAutofit fontScale="92500" lnSpcReduction="20000"/>
          </a:bodyPr>
          <a:lstStyle/>
          <a:p>
            <a:pPr marL="0" indent="0">
              <a:buNone/>
            </a:pPr>
            <a:r>
              <a:rPr lang="en-US" sz="1700" dirty="0"/>
              <a:t>So, if a person of God cannot ignore a genuine need of the helpless in society, how could we ever ignore the need of the people who gave us life – our own parents whose DNA we share !  How could anyone do that and sleep at night?  It could be that some parents 			 did an awful job of parenting – that’s how!  They did not love their child, laugh at or with their child, encourage them,		                    or support them!  They yelled at them, were cruel to them, insulted them, degraded them, and hurt them.  *I talked 			 to one man who grew up on his parent’s farm, whose father made him work like a dog, all day, every day.  He and his 			 siblings were not allowed to eat breakfast or lunch.  They got one meal a day at suppertime!  The man, I knew, was a 			 ruined man, beset by fits of rage, and paranoia!  His brain was altered by the cruelties he experienced from his father!  			 *I talked to another person who was slapped and degraded by their mother for crying at the funeral of a loved one.  I 			 learned further that that mother was a horribly ruined person themselves, and by </a:t>
            </a:r>
            <a:r>
              <a:rPr lang="en-US" sz="1700" b="1" i="1" dirty="0"/>
              <a:t>her own </a:t>
            </a:r>
            <a:r>
              <a:rPr lang="en-US" sz="1700" dirty="0"/>
              <a:t>horrific experiences as a 			 child in </a:t>
            </a:r>
            <a:r>
              <a:rPr lang="en-US" sz="1700" b="1" i="1" dirty="0"/>
              <a:t>her </a:t>
            </a:r>
            <a:r>
              <a:rPr lang="en-US" sz="1700" dirty="0"/>
              <a:t>parent’s home, was rendered incapable of showing anything but apathy, </a:t>
            </a:r>
            <a:r>
              <a:rPr lang="en-US" sz="1700" b="1" i="1" dirty="0"/>
              <a:t>dis</a:t>
            </a:r>
            <a:r>
              <a:rPr lang="en-US" sz="1700" dirty="0"/>
              <a:t>approval, or out-and-out 			 contempt and malice toward her own children!  Her children were looking for love and approval, as children always 			 do, and all they ever got was blame, insults, and degradation, along with kicks and hits – even real whippings and 			 beatings!  When a person survives something like that as a child, and grows up to be reasonably okay, and has a family 			 of their own and is doing well with their own spouse and children – and they have separated themselves from their 			 parents and no longer see  them anymore, and keep their children from seeing them also,.. </a:t>
            </a:r>
            <a:r>
              <a:rPr lang="en-US" sz="1700" b="1" dirty="0"/>
              <a:t>that</a:t>
            </a:r>
            <a:r>
              <a:rPr lang="en-US" sz="1700" dirty="0"/>
              <a:t> kind of self-imposed 			 separation I can understand!  Some parents are just monstrous people!  Many are hurt by their own parents but do not hurt their own children – many!  I don’t think there is an obligation for a child to have anything to do with such awful human beings – unless that parent has sincerely gone to Jesus for forgiveness and He has somehow healed and changed their heart as He does! The horrendous experiences they had, that made them into monsters, does not excuse them for their internal ugliness, and external mean-spiritedness, and for just plain being evil!  Many people have been through that and have come out of it with problems they have to deal with, but not as evil monsters who enjoy hurting other people – specifically their own children!    	 									 	 </a:t>
            </a:r>
            <a:r>
              <a:rPr lang="en-US" sz="1700" b="1" dirty="0"/>
              <a:t>~</a:t>
            </a:r>
            <a:r>
              <a:rPr lang="en-US" sz="1700" dirty="0"/>
              <a:t>Solomon is not saying this to people who have parents who were monstrous to them, although I don’t think a child should ever let a parent starve, no matter how miserable of a parent they were!  But we live in a society where almost anyone can get a job, and where if you are not capable of working, then there is a vast social safety net for the elderly, or for the mentally or physically disabled, and they are supported through governmental programs and do not starve!  That throws off the church’s mission of mercy a bit, but there is enough left over for us to give help1	 </a:t>
            </a:r>
            <a:r>
              <a:rPr lang="en-US" sz="1700" b="1" dirty="0"/>
              <a:t>[1 Tim. 5:8]   												 ~</a:t>
            </a:r>
            <a:r>
              <a:rPr lang="en-US" sz="1700" dirty="0"/>
              <a:t>This apostolic mandate is a continuation of strong Old Testament teaching on the subject!  Normally, parents do the best that they know how for their children, but the majority of parents are affected by their </a:t>
            </a:r>
            <a:r>
              <a:rPr lang="en-US" sz="1700" b="1" i="1" dirty="0"/>
              <a:t>own</a:t>
            </a:r>
            <a:r>
              <a:rPr lang="en-US" sz="1700" dirty="0"/>
              <a:t> parents, and this goes back for multiple generations.  So, often, people do love their children, but they do not know HOW to love them!  It was not modeled well for them, and it does not just come to people instinctively!  The leadership of Christ will help a person separate </a:t>
            </a:r>
            <a:r>
              <a:rPr lang="en-US" sz="1700" b="1" i="1" dirty="0"/>
              <a:t>their</a:t>
            </a:r>
            <a:r>
              <a:rPr lang="en-US" sz="1700" dirty="0"/>
              <a:t> parenting style from </a:t>
            </a:r>
            <a:r>
              <a:rPr lang="en-US" sz="1700" b="1" i="1" dirty="0"/>
              <a:t>their parents </a:t>
            </a:r>
            <a:r>
              <a:rPr lang="en-US" sz="1700" dirty="0"/>
              <a:t>style, and do better than they did - be more overtly loving and affirming.  Or maybe they are working to provide more discipline and guidance to their children than what their parents gave them!  But if their parents were not cruel and twisted people, but were just flawed people with good and bad points, who didn’t really know what they were doing – that is probably </a:t>
            </a:r>
            <a:r>
              <a:rPr lang="en-US" sz="1700" b="1" dirty="0"/>
              <a:t>85 percent </a:t>
            </a:r>
            <a:r>
              <a:rPr lang="en-US" sz="1700" dirty="0"/>
              <a:t>of parents, to varying degrees – and they should be supported and honored by their children regardless of the flaws they showed!  At the very least, they were fed, clothed, and sheltered.  Parenting generally did not do all that well in biblical times either.  There was too much criticism and not enough affirmation.  Yet God makes it a mandate that they should be honored and provided for by their kids, whether they have a bone to pick with their parenting style or not!  But one thing we should </a:t>
            </a:r>
            <a:r>
              <a:rPr lang="en-US" sz="1700" b="1" i="1" dirty="0"/>
              <a:t>never</a:t>
            </a:r>
            <a:r>
              <a:rPr lang="en-US" sz="1700" dirty="0"/>
              <a:t> do, is that we should </a:t>
            </a:r>
            <a:r>
              <a:rPr lang="en-US" sz="1700" b="1" i="1" dirty="0"/>
              <a:t>never</a:t>
            </a:r>
            <a:r>
              <a:rPr lang="en-US" sz="1700" dirty="0"/>
              <a:t> treat our parents badly!  Even if they treated us badly, we should never seek to exact vengeance upon them, by treating the way they treated us!  That is God’s area, and we leave that to Him!  If anything, we need to boldly represent Christ to them. We don’t have to be afraid of them anymore, and Jesus told us to love our enemies!  How better to love them than with the gospel!  The Gospel becomes really impressive when introduced with forgiveness!  And our job is to bring the light of Jesus – first to family, and then to everyone else!  To not so so is considered theft by God!</a:t>
            </a:r>
          </a:p>
        </p:txBody>
      </p:sp>
      <p:sp>
        <p:nvSpPr>
          <p:cNvPr id="4" name="Slide Number Placeholder 3">
            <a:extLst>
              <a:ext uri="{FF2B5EF4-FFF2-40B4-BE49-F238E27FC236}">
                <a16:creationId xmlns:a16="http://schemas.microsoft.com/office/drawing/2014/main" id="{8E3C4B21-ECAF-724D-BA64-2E33A1DDBCC6}"/>
              </a:ext>
            </a:extLst>
          </p:cNvPr>
          <p:cNvSpPr>
            <a:spLocks noGrp="1"/>
          </p:cNvSpPr>
          <p:nvPr>
            <p:ph type="sldNum" sz="quarter" idx="12"/>
          </p:nvPr>
        </p:nvSpPr>
        <p:spPr>
          <a:xfrm>
            <a:off x="11846560" y="6482080"/>
            <a:ext cx="345440" cy="375920"/>
          </a:xfrm>
        </p:spPr>
        <p:txBody>
          <a:bodyPr/>
          <a:lstStyle/>
          <a:p>
            <a:fld id="{E94ABF1B-BD84-2046-A553-60284CC28B2B}" type="slidenum">
              <a:rPr lang="en-US" smtClean="0"/>
              <a:t>4</a:t>
            </a:fld>
            <a:endParaRPr lang="en-US" dirty="0"/>
          </a:p>
        </p:txBody>
      </p:sp>
      <p:pic>
        <p:nvPicPr>
          <p:cNvPr id="6" name="Picture 5">
            <a:extLst>
              <a:ext uri="{FF2B5EF4-FFF2-40B4-BE49-F238E27FC236}">
                <a16:creationId xmlns:a16="http://schemas.microsoft.com/office/drawing/2014/main" id="{A95C54C9-A597-4C4B-9C9D-363F54FFE0BC}"/>
              </a:ext>
            </a:extLst>
          </p:cNvPr>
          <p:cNvPicPr>
            <a:picLocks noChangeAspect="1"/>
          </p:cNvPicPr>
          <p:nvPr/>
        </p:nvPicPr>
        <p:blipFill>
          <a:blip r:embed="rId2"/>
          <a:stretch>
            <a:fillRect/>
          </a:stretch>
        </p:blipFill>
        <p:spPr>
          <a:xfrm>
            <a:off x="9829800" y="280345"/>
            <a:ext cx="2286000" cy="2235200"/>
          </a:xfrm>
          <a:prstGeom prst="rect">
            <a:avLst/>
          </a:prstGeom>
        </p:spPr>
      </p:pic>
    </p:spTree>
    <p:extLst>
      <p:ext uri="{BB962C8B-B14F-4D97-AF65-F5344CB8AC3E}">
        <p14:creationId xmlns:p14="http://schemas.microsoft.com/office/powerpoint/2010/main" val="4390387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4527</TotalTime>
  <Words>131</Words>
  <Application>Microsoft Macintosh PowerPoint</Application>
  <PresentationFormat>Widescreen</PresentationFormat>
  <Paragraphs>13</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Microsoft Office User</cp:lastModifiedBy>
  <cp:revision>64</cp:revision>
  <dcterms:created xsi:type="dcterms:W3CDTF">2026-01-07T04:56:03Z</dcterms:created>
  <dcterms:modified xsi:type="dcterms:W3CDTF">2026-01-13T08:03:37Z</dcterms:modified>
</cp:coreProperties>
</file>