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8" r:id="rId2"/>
    <p:sldId id="289" r:id="rId3"/>
    <p:sldId id="290" r:id="rId4"/>
    <p:sldId id="29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45"/>
    <p:restoredTop sz="95662"/>
  </p:normalViewPr>
  <p:slideViewPr>
    <p:cSldViewPr snapToGrid="0" snapToObjects="1">
      <p:cViewPr varScale="1">
        <p:scale>
          <a:sx n="93" d="100"/>
          <a:sy n="93" d="100"/>
        </p:scale>
        <p:origin x="232"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51A1A-30EC-244C-9C1D-E2EE01CDE851}" type="datetimeFigureOut">
              <a:rPr lang="en-US" smtClean="0"/>
              <a:t>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45750-2D91-204E-B838-3EDBD37247DB}" type="slidenum">
              <a:rPr lang="en-US" smtClean="0"/>
              <a:t>‹#›</a:t>
            </a:fld>
            <a:endParaRPr lang="en-US"/>
          </a:p>
        </p:txBody>
      </p:sp>
    </p:spTree>
    <p:extLst>
      <p:ext uri="{BB962C8B-B14F-4D97-AF65-F5344CB8AC3E}">
        <p14:creationId xmlns:p14="http://schemas.microsoft.com/office/powerpoint/2010/main" val="325412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45750-2D91-204E-B838-3EDBD37247DB}" type="slidenum">
              <a:rPr lang="en-US" smtClean="0"/>
              <a:t>3</a:t>
            </a:fld>
            <a:endParaRPr lang="en-US"/>
          </a:p>
        </p:txBody>
      </p:sp>
    </p:spTree>
    <p:extLst>
      <p:ext uri="{BB962C8B-B14F-4D97-AF65-F5344CB8AC3E}">
        <p14:creationId xmlns:p14="http://schemas.microsoft.com/office/powerpoint/2010/main" val="1549170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A2C46-C1E4-C24B-A05E-19F5508D13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6289BB-5AE7-CF47-852F-ABED02F37E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DCADD1-D7EE-E74F-9C71-DC780CCA0AD7}"/>
              </a:ext>
            </a:extLst>
          </p:cNvPr>
          <p:cNvSpPr>
            <a:spLocks noGrp="1"/>
          </p:cNvSpPr>
          <p:nvPr>
            <p:ph type="dt" sz="half" idx="10"/>
          </p:nvPr>
        </p:nvSpPr>
        <p:spPr/>
        <p:txBody>
          <a:bodyPr/>
          <a:lstStyle/>
          <a:p>
            <a:fld id="{BB1B1CC9-703A-3F43-B351-D0DEB9CB8B49}" type="datetime1">
              <a:rPr lang="en-US" smtClean="0"/>
              <a:t>2/1/26</a:t>
            </a:fld>
            <a:endParaRPr lang="en-US"/>
          </a:p>
        </p:txBody>
      </p:sp>
      <p:sp>
        <p:nvSpPr>
          <p:cNvPr id="5" name="Footer Placeholder 4">
            <a:extLst>
              <a:ext uri="{FF2B5EF4-FFF2-40B4-BE49-F238E27FC236}">
                <a16:creationId xmlns:a16="http://schemas.microsoft.com/office/drawing/2014/main" id="{064149AE-BB93-7B43-BDB2-9913942B1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BDC7E-35E2-8646-9FF4-3C9F6A2E314C}"/>
              </a:ext>
            </a:extLst>
          </p:cNvPr>
          <p:cNvSpPr>
            <a:spLocks noGrp="1"/>
          </p:cNvSpPr>
          <p:nvPr>
            <p:ph type="sldNum" sz="quarter" idx="12"/>
          </p:nvPr>
        </p:nvSpPr>
        <p:spPr/>
        <p:txBody>
          <a:bodyPr/>
          <a:lstStyle/>
          <a:p>
            <a:fld id="{FE8AC21D-0B93-5D4B-AE74-472977051228}" type="slidenum">
              <a:rPr lang="en-US" smtClean="0"/>
              <a:t>‹#›</a:t>
            </a:fld>
            <a:endParaRPr lang="en-US"/>
          </a:p>
        </p:txBody>
      </p:sp>
    </p:spTree>
    <p:extLst>
      <p:ext uri="{BB962C8B-B14F-4D97-AF65-F5344CB8AC3E}">
        <p14:creationId xmlns:p14="http://schemas.microsoft.com/office/powerpoint/2010/main" val="2715803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5BC9-228D-D94A-8D85-69FA062C93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FB2BB3-DB63-374D-907F-666B5F44CF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CACCB-5CFF-924D-BAAE-3EC5E8670454}"/>
              </a:ext>
            </a:extLst>
          </p:cNvPr>
          <p:cNvSpPr>
            <a:spLocks noGrp="1"/>
          </p:cNvSpPr>
          <p:nvPr>
            <p:ph type="dt" sz="half" idx="10"/>
          </p:nvPr>
        </p:nvSpPr>
        <p:spPr/>
        <p:txBody>
          <a:bodyPr/>
          <a:lstStyle/>
          <a:p>
            <a:fld id="{3E110F40-925E-994B-B243-EDDC09E0BEB8}" type="datetime1">
              <a:rPr lang="en-US" smtClean="0"/>
              <a:t>2/1/26</a:t>
            </a:fld>
            <a:endParaRPr lang="en-US"/>
          </a:p>
        </p:txBody>
      </p:sp>
      <p:sp>
        <p:nvSpPr>
          <p:cNvPr id="5" name="Footer Placeholder 4">
            <a:extLst>
              <a:ext uri="{FF2B5EF4-FFF2-40B4-BE49-F238E27FC236}">
                <a16:creationId xmlns:a16="http://schemas.microsoft.com/office/drawing/2014/main" id="{14439647-571B-8D4E-97C8-A25232EFE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B5A44-D5E0-D64D-8D3C-569573AE9A51}"/>
              </a:ext>
            </a:extLst>
          </p:cNvPr>
          <p:cNvSpPr>
            <a:spLocks noGrp="1"/>
          </p:cNvSpPr>
          <p:nvPr>
            <p:ph type="sldNum" sz="quarter" idx="12"/>
          </p:nvPr>
        </p:nvSpPr>
        <p:spPr/>
        <p:txBody>
          <a:bodyPr/>
          <a:lstStyle/>
          <a:p>
            <a:fld id="{FE8AC21D-0B93-5D4B-AE74-472977051228}" type="slidenum">
              <a:rPr lang="en-US" smtClean="0"/>
              <a:t>‹#›</a:t>
            </a:fld>
            <a:endParaRPr lang="en-US"/>
          </a:p>
        </p:txBody>
      </p:sp>
    </p:spTree>
    <p:extLst>
      <p:ext uri="{BB962C8B-B14F-4D97-AF65-F5344CB8AC3E}">
        <p14:creationId xmlns:p14="http://schemas.microsoft.com/office/powerpoint/2010/main" val="424168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697AF9-60C4-D045-A757-7475D9DE38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0DDCAC-B4FF-F142-981A-FD30409F3C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7F07C-31CD-D448-8A74-593FB03569E4}"/>
              </a:ext>
            </a:extLst>
          </p:cNvPr>
          <p:cNvSpPr>
            <a:spLocks noGrp="1"/>
          </p:cNvSpPr>
          <p:nvPr>
            <p:ph type="dt" sz="half" idx="10"/>
          </p:nvPr>
        </p:nvSpPr>
        <p:spPr/>
        <p:txBody>
          <a:bodyPr/>
          <a:lstStyle/>
          <a:p>
            <a:fld id="{BDA5F5F7-F86E-414E-B1C9-A41B80F60A9D}" type="datetime1">
              <a:rPr lang="en-US" smtClean="0"/>
              <a:t>2/1/26</a:t>
            </a:fld>
            <a:endParaRPr lang="en-US"/>
          </a:p>
        </p:txBody>
      </p:sp>
      <p:sp>
        <p:nvSpPr>
          <p:cNvPr id="5" name="Footer Placeholder 4">
            <a:extLst>
              <a:ext uri="{FF2B5EF4-FFF2-40B4-BE49-F238E27FC236}">
                <a16:creationId xmlns:a16="http://schemas.microsoft.com/office/drawing/2014/main" id="{1F926482-18BE-E949-9D3B-76E3D931F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4AE83-2BD4-DA4B-B89D-6C241C8F3F18}"/>
              </a:ext>
            </a:extLst>
          </p:cNvPr>
          <p:cNvSpPr>
            <a:spLocks noGrp="1"/>
          </p:cNvSpPr>
          <p:nvPr>
            <p:ph type="sldNum" sz="quarter" idx="12"/>
          </p:nvPr>
        </p:nvSpPr>
        <p:spPr/>
        <p:txBody>
          <a:bodyPr/>
          <a:lstStyle/>
          <a:p>
            <a:fld id="{FE8AC21D-0B93-5D4B-AE74-472977051228}" type="slidenum">
              <a:rPr lang="en-US" smtClean="0"/>
              <a:t>‹#›</a:t>
            </a:fld>
            <a:endParaRPr lang="en-US"/>
          </a:p>
        </p:txBody>
      </p:sp>
    </p:spTree>
    <p:extLst>
      <p:ext uri="{BB962C8B-B14F-4D97-AF65-F5344CB8AC3E}">
        <p14:creationId xmlns:p14="http://schemas.microsoft.com/office/powerpoint/2010/main" val="148037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1C33-34D4-1E44-846D-644CE0828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0F550C-D837-0449-94D2-4C1BAD585B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98093-FB63-C14D-946E-680C432B758C}"/>
              </a:ext>
            </a:extLst>
          </p:cNvPr>
          <p:cNvSpPr>
            <a:spLocks noGrp="1"/>
          </p:cNvSpPr>
          <p:nvPr>
            <p:ph type="dt" sz="half" idx="10"/>
          </p:nvPr>
        </p:nvSpPr>
        <p:spPr/>
        <p:txBody>
          <a:bodyPr/>
          <a:lstStyle/>
          <a:p>
            <a:fld id="{D62BE4F1-BD12-2649-A89D-C76E028EF9E8}" type="datetime1">
              <a:rPr lang="en-US" smtClean="0"/>
              <a:t>2/1/26</a:t>
            </a:fld>
            <a:endParaRPr lang="en-US"/>
          </a:p>
        </p:txBody>
      </p:sp>
      <p:sp>
        <p:nvSpPr>
          <p:cNvPr id="5" name="Footer Placeholder 4">
            <a:extLst>
              <a:ext uri="{FF2B5EF4-FFF2-40B4-BE49-F238E27FC236}">
                <a16:creationId xmlns:a16="http://schemas.microsoft.com/office/drawing/2014/main" id="{6320BF0A-E7E2-A64D-BD6F-22311FA2EE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1DA2C-E152-534A-ABC9-91508390B0A9}"/>
              </a:ext>
            </a:extLst>
          </p:cNvPr>
          <p:cNvSpPr>
            <a:spLocks noGrp="1"/>
          </p:cNvSpPr>
          <p:nvPr>
            <p:ph type="sldNum" sz="quarter" idx="12"/>
          </p:nvPr>
        </p:nvSpPr>
        <p:spPr/>
        <p:txBody>
          <a:bodyPr/>
          <a:lstStyle/>
          <a:p>
            <a:fld id="{FE8AC21D-0B93-5D4B-AE74-472977051228}" type="slidenum">
              <a:rPr lang="en-US" smtClean="0"/>
              <a:t>‹#›</a:t>
            </a:fld>
            <a:endParaRPr lang="en-US"/>
          </a:p>
        </p:txBody>
      </p:sp>
    </p:spTree>
    <p:extLst>
      <p:ext uri="{BB962C8B-B14F-4D97-AF65-F5344CB8AC3E}">
        <p14:creationId xmlns:p14="http://schemas.microsoft.com/office/powerpoint/2010/main" val="280728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7FFD-553D-E243-957E-4A7B283AC0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FD39B6-4081-AB45-AE1F-F02512113D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36B657-8DEA-3A45-8C7A-3E24ECDDF989}"/>
              </a:ext>
            </a:extLst>
          </p:cNvPr>
          <p:cNvSpPr>
            <a:spLocks noGrp="1"/>
          </p:cNvSpPr>
          <p:nvPr>
            <p:ph type="dt" sz="half" idx="10"/>
          </p:nvPr>
        </p:nvSpPr>
        <p:spPr/>
        <p:txBody>
          <a:bodyPr/>
          <a:lstStyle/>
          <a:p>
            <a:fld id="{045C3C09-D184-8145-A23A-5192B279076E}" type="datetime1">
              <a:rPr lang="en-US" smtClean="0"/>
              <a:t>2/1/26</a:t>
            </a:fld>
            <a:endParaRPr lang="en-US"/>
          </a:p>
        </p:txBody>
      </p:sp>
      <p:sp>
        <p:nvSpPr>
          <p:cNvPr id="5" name="Footer Placeholder 4">
            <a:extLst>
              <a:ext uri="{FF2B5EF4-FFF2-40B4-BE49-F238E27FC236}">
                <a16:creationId xmlns:a16="http://schemas.microsoft.com/office/drawing/2014/main" id="{AFB943CA-5CF1-AE46-BF65-8CBEE690A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A814E-B7DD-BC4E-8D6E-3A40A55CC34A}"/>
              </a:ext>
            </a:extLst>
          </p:cNvPr>
          <p:cNvSpPr>
            <a:spLocks noGrp="1"/>
          </p:cNvSpPr>
          <p:nvPr>
            <p:ph type="sldNum" sz="quarter" idx="12"/>
          </p:nvPr>
        </p:nvSpPr>
        <p:spPr/>
        <p:txBody>
          <a:bodyPr/>
          <a:lstStyle/>
          <a:p>
            <a:fld id="{FE8AC21D-0B93-5D4B-AE74-472977051228}" type="slidenum">
              <a:rPr lang="en-US" smtClean="0"/>
              <a:t>‹#›</a:t>
            </a:fld>
            <a:endParaRPr lang="en-US"/>
          </a:p>
        </p:txBody>
      </p:sp>
    </p:spTree>
    <p:extLst>
      <p:ext uri="{BB962C8B-B14F-4D97-AF65-F5344CB8AC3E}">
        <p14:creationId xmlns:p14="http://schemas.microsoft.com/office/powerpoint/2010/main" val="324575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EDE8-8597-FA40-9321-83B29EDA7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02834-6A39-0C48-B244-B63397F0C0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76EF57-8C11-8741-BBD0-4F37C0BFC8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525BC6-C32D-DF42-B413-76B6F83AC42F}"/>
              </a:ext>
            </a:extLst>
          </p:cNvPr>
          <p:cNvSpPr>
            <a:spLocks noGrp="1"/>
          </p:cNvSpPr>
          <p:nvPr>
            <p:ph type="dt" sz="half" idx="10"/>
          </p:nvPr>
        </p:nvSpPr>
        <p:spPr/>
        <p:txBody>
          <a:bodyPr/>
          <a:lstStyle/>
          <a:p>
            <a:fld id="{26C5AEEE-F244-EB4D-AEA1-F48469A06811}" type="datetime1">
              <a:rPr lang="en-US" smtClean="0"/>
              <a:t>2/1/26</a:t>
            </a:fld>
            <a:endParaRPr lang="en-US"/>
          </a:p>
        </p:txBody>
      </p:sp>
      <p:sp>
        <p:nvSpPr>
          <p:cNvPr id="6" name="Footer Placeholder 5">
            <a:extLst>
              <a:ext uri="{FF2B5EF4-FFF2-40B4-BE49-F238E27FC236}">
                <a16:creationId xmlns:a16="http://schemas.microsoft.com/office/drawing/2014/main" id="{D2BED3DD-DA5C-024C-BE6B-B14E8701DC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B4D1F-3643-5B47-99DC-D43FE226BCBF}"/>
              </a:ext>
            </a:extLst>
          </p:cNvPr>
          <p:cNvSpPr>
            <a:spLocks noGrp="1"/>
          </p:cNvSpPr>
          <p:nvPr>
            <p:ph type="sldNum" sz="quarter" idx="12"/>
          </p:nvPr>
        </p:nvSpPr>
        <p:spPr/>
        <p:txBody>
          <a:bodyPr/>
          <a:lstStyle/>
          <a:p>
            <a:fld id="{FE8AC21D-0B93-5D4B-AE74-472977051228}" type="slidenum">
              <a:rPr lang="en-US" smtClean="0"/>
              <a:t>‹#›</a:t>
            </a:fld>
            <a:endParaRPr lang="en-US"/>
          </a:p>
        </p:txBody>
      </p:sp>
    </p:spTree>
    <p:extLst>
      <p:ext uri="{BB962C8B-B14F-4D97-AF65-F5344CB8AC3E}">
        <p14:creationId xmlns:p14="http://schemas.microsoft.com/office/powerpoint/2010/main" val="20520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7AD4-E56F-5A44-ABD8-90902E30DC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55824C-5CB0-2344-811C-6C32F2AD4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F866DA-3AE5-854E-82C5-4077EF0F63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D7CBCC-CCD5-E64F-8E15-EA5D75512E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A7F9CC-1123-624B-A15F-12441ADFC12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DC9884-064E-C04C-B994-17E817E5290E}"/>
              </a:ext>
            </a:extLst>
          </p:cNvPr>
          <p:cNvSpPr>
            <a:spLocks noGrp="1"/>
          </p:cNvSpPr>
          <p:nvPr>
            <p:ph type="dt" sz="half" idx="10"/>
          </p:nvPr>
        </p:nvSpPr>
        <p:spPr/>
        <p:txBody>
          <a:bodyPr/>
          <a:lstStyle/>
          <a:p>
            <a:fld id="{EDF94AD6-7550-9E49-8282-8CA070AC9DCF}" type="datetime1">
              <a:rPr lang="en-US" smtClean="0"/>
              <a:t>2/1/26</a:t>
            </a:fld>
            <a:endParaRPr lang="en-US"/>
          </a:p>
        </p:txBody>
      </p:sp>
      <p:sp>
        <p:nvSpPr>
          <p:cNvPr id="8" name="Footer Placeholder 7">
            <a:extLst>
              <a:ext uri="{FF2B5EF4-FFF2-40B4-BE49-F238E27FC236}">
                <a16:creationId xmlns:a16="http://schemas.microsoft.com/office/drawing/2014/main" id="{C1F01E79-2E81-EE4E-B6C2-CB413CD189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262C24-0FF1-6043-A9B2-69BC871F080A}"/>
              </a:ext>
            </a:extLst>
          </p:cNvPr>
          <p:cNvSpPr>
            <a:spLocks noGrp="1"/>
          </p:cNvSpPr>
          <p:nvPr>
            <p:ph type="sldNum" sz="quarter" idx="12"/>
          </p:nvPr>
        </p:nvSpPr>
        <p:spPr/>
        <p:txBody>
          <a:bodyPr/>
          <a:lstStyle/>
          <a:p>
            <a:fld id="{FE8AC21D-0B93-5D4B-AE74-472977051228}" type="slidenum">
              <a:rPr lang="en-US" smtClean="0"/>
              <a:t>‹#›</a:t>
            </a:fld>
            <a:endParaRPr lang="en-US"/>
          </a:p>
        </p:txBody>
      </p:sp>
    </p:spTree>
    <p:extLst>
      <p:ext uri="{BB962C8B-B14F-4D97-AF65-F5344CB8AC3E}">
        <p14:creationId xmlns:p14="http://schemas.microsoft.com/office/powerpoint/2010/main" val="270019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6E1F-4D10-4645-94BE-91E3749EC3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8D8D04-646A-7A4A-A066-2E5CC3B9A07C}"/>
              </a:ext>
            </a:extLst>
          </p:cNvPr>
          <p:cNvSpPr>
            <a:spLocks noGrp="1"/>
          </p:cNvSpPr>
          <p:nvPr>
            <p:ph type="dt" sz="half" idx="10"/>
          </p:nvPr>
        </p:nvSpPr>
        <p:spPr/>
        <p:txBody>
          <a:bodyPr/>
          <a:lstStyle/>
          <a:p>
            <a:fld id="{6EF52D8B-295B-5C41-8B05-10A8CC8F0DC7}" type="datetime1">
              <a:rPr lang="en-US" smtClean="0"/>
              <a:t>2/1/26</a:t>
            </a:fld>
            <a:endParaRPr lang="en-US"/>
          </a:p>
        </p:txBody>
      </p:sp>
      <p:sp>
        <p:nvSpPr>
          <p:cNvPr id="4" name="Footer Placeholder 3">
            <a:extLst>
              <a:ext uri="{FF2B5EF4-FFF2-40B4-BE49-F238E27FC236}">
                <a16:creationId xmlns:a16="http://schemas.microsoft.com/office/drawing/2014/main" id="{40749D70-9313-2C4F-A2AF-E6C58F65E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6E0EA7-85B0-6D48-809A-D2317698D4E9}"/>
              </a:ext>
            </a:extLst>
          </p:cNvPr>
          <p:cNvSpPr>
            <a:spLocks noGrp="1"/>
          </p:cNvSpPr>
          <p:nvPr>
            <p:ph type="sldNum" sz="quarter" idx="12"/>
          </p:nvPr>
        </p:nvSpPr>
        <p:spPr/>
        <p:txBody>
          <a:bodyPr/>
          <a:lstStyle/>
          <a:p>
            <a:fld id="{FE8AC21D-0B93-5D4B-AE74-472977051228}" type="slidenum">
              <a:rPr lang="en-US" smtClean="0"/>
              <a:t>‹#›</a:t>
            </a:fld>
            <a:endParaRPr lang="en-US"/>
          </a:p>
        </p:txBody>
      </p:sp>
    </p:spTree>
    <p:extLst>
      <p:ext uri="{BB962C8B-B14F-4D97-AF65-F5344CB8AC3E}">
        <p14:creationId xmlns:p14="http://schemas.microsoft.com/office/powerpoint/2010/main" val="345988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5A281B-A577-DD47-9325-F74B2376EA46}"/>
              </a:ext>
            </a:extLst>
          </p:cNvPr>
          <p:cNvSpPr>
            <a:spLocks noGrp="1"/>
          </p:cNvSpPr>
          <p:nvPr>
            <p:ph type="dt" sz="half" idx="10"/>
          </p:nvPr>
        </p:nvSpPr>
        <p:spPr/>
        <p:txBody>
          <a:bodyPr/>
          <a:lstStyle/>
          <a:p>
            <a:fld id="{58ADF359-6BE4-9344-9D98-34467355F38B}" type="datetime1">
              <a:rPr lang="en-US" smtClean="0"/>
              <a:t>2/1/26</a:t>
            </a:fld>
            <a:endParaRPr lang="en-US"/>
          </a:p>
        </p:txBody>
      </p:sp>
      <p:sp>
        <p:nvSpPr>
          <p:cNvPr id="3" name="Footer Placeholder 2">
            <a:extLst>
              <a:ext uri="{FF2B5EF4-FFF2-40B4-BE49-F238E27FC236}">
                <a16:creationId xmlns:a16="http://schemas.microsoft.com/office/drawing/2014/main" id="{E1B4F862-7548-EA44-9A1F-1B710AD875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5985C4-7F41-FE4B-A230-01F7256D039E}"/>
              </a:ext>
            </a:extLst>
          </p:cNvPr>
          <p:cNvSpPr>
            <a:spLocks noGrp="1"/>
          </p:cNvSpPr>
          <p:nvPr>
            <p:ph type="sldNum" sz="quarter" idx="12"/>
          </p:nvPr>
        </p:nvSpPr>
        <p:spPr/>
        <p:txBody>
          <a:bodyPr/>
          <a:lstStyle/>
          <a:p>
            <a:fld id="{FE8AC21D-0B93-5D4B-AE74-472977051228}" type="slidenum">
              <a:rPr lang="en-US" smtClean="0"/>
              <a:t>‹#›</a:t>
            </a:fld>
            <a:endParaRPr lang="en-US"/>
          </a:p>
        </p:txBody>
      </p:sp>
    </p:spTree>
    <p:extLst>
      <p:ext uri="{BB962C8B-B14F-4D97-AF65-F5344CB8AC3E}">
        <p14:creationId xmlns:p14="http://schemas.microsoft.com/office/powerpoint/2010/main" val="31739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30D1-5A6A-8049-8D68-4938D0CCA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F4DBDA-8988-D348-B618-0B4B2CFC9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042E50-2B43-E14D-AA33-9EB86FEAE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0EFA41-EC28-664C-B99B-9C58B3BCA426}"/>
              </a:ext>
            </a:extLst>
          </p:cNvPr>
          <p:cNvSpPr>
            <a:spLocks noGrp="1"/>
          </p:cNvSpPr>
          <p:nvPr>
            <p:ph type="dt" sz="half" idx="10"/>
          </p:nvPr>
        </p:nvSpPr>
        <p:spPr/>
        <p:txBody>
          <a:bodyPr/>
          <a:lstStyle/>
          <a:p>
            <a:fld id="{748A781B-4BB5-3E4F-9C27-0CE58349D3D8}" type="datetime1">
              <a:rPr lang="en-US" smtClean="0"/>
              <a:t>2/1/26</a:t>
            </a:fld>
            <a:endParaRPr lang="en-US"/>
          </a:p>
        </p:txBody>
      </p:sp>
      <p:sp>
        <p:nvSpPr>
          <p:cNvPr id="6" name="Footer Placeholder 5">
            <a:extLst>
              <a:ext uri="{FF2B5EF4-FFF2-40B4-BE49-F238E27FC236}">
                <a16:creationId xmlns:a16="http://schemas.microsoft.com/office/drawing/2014/main" id="{8FA808A5-0552-564B-BA24-62B35A2AA9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556404-7088-974B-8B14-30E0999489AD}"/>
              </a:ext>
            </a:extLst>
          </p:cNvPr>
          <p:cNvSpPr>
            <a:spLocks noGrp="1"/>
          </p:cNvSpPr>
          <p:nvPr>
            <p:ph type="sldNum" sz="quarter" idx="12"/>
          </p:nvPr>
        </p:nvSpPr>
        <p:spPr/>
        <p:txBody>
          <a:bodyPr/>
          <a:lstStyle/>
          <a:p>
            <a:fld id="{FE8AC21D-0B93-5D4B-AE74-472977051228}" type="slidenum">
              <a:rPr lang="en-US" smtClean="0"/>
              <a:t>‹#›</a:t>
            </a:fld>
            <a:endParaRPr lang="en-US"/>
          </a:p>
        </p:txBody>
      </p:sp>
    </p:spTree>
    <p:extLst>
      <p:ext uri="{BB962C8B-B14F-4D97-AF65-F5344CB8AC3E}">
        <p14:creationId xmlns:p14="http://schemas.microsoft.com/office/powerpoint/2010/main" val="333116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24DF7-21FA-394F-9635-A38E5027EE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A42CCB-08AF-5646-A1D4-EBF92CA3A9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B24B79-EA16-4145-9067-B94B7FEA0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81BC5C-AE36-954A-885D-F1ED6376C3E7}"/>
              </a:ext>
            </a:extLst>
          </p:cNvPr>
          <p:cNvSpPr>
            <a:spLocks noGrp="1"/>
          </p:cNvSpPr>
          <p:nvPr>
            <p:ph type="dt" sz="half" idx="10"/>
          </p:nvPr>
        </p:nvSpPr>
        <p:spPr/>
        <p:txBody>
          <a:bodyPr/>
          <a:lstStyle/>
          <a:p>
            <a:fld id="{7C15C6E4-5E78-8D49-B2B4-646AE2F13E74}" type="datetime1">
              <a:rPr lang="en-US" smtClean="0"/>
              <a:t>2/1/26</a:t>
            </a:fld>
            <a:endParaRPr lang="en-US"/>
          </a:p>
        </p:txBody>
      </p:sp>
      <p:sp>
        <p:nvSpPr>
          <p:cNvPr id="6" name="Footer Placeholder 5">
            <a:extLst>
              <a:ext uri="{FF2B5EF4-FFF2-40B4-BE49-F238E27FC236}">
                <a16:creationId xmlns:a16="http://schemas.microsoft.com/office/drawing/2014/main" id="{8DFAAE34-52CC-D14A-AB2F-F0EBC9A741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F540D4-70B6-9343-8578-54931E64DD44}"/>
              </a:ext>
            </a:extLst>
          </p:cNvPr>
          <p:cNvSpPr>
            <a:spLocks noGrp="1"/>
          </p:cNvSpPr>
          <p:nvPr>
            <p:ph type="sldNum" sz="quarter" idx="12"/>
          </p:nvPr>
        </p:nvSpPr>
        <p:spPr/>
        <p:txBody>
          <a:bodyPr/>
          <a:lstStyle/>
          <a:p>
            <a:fld id="{FE8AC21D-0B93-5D4B-AE74-472977051228}" type="slidenum">
              <a:rPr lang="en-US" smtClean="0"/>
              <a:t>‹#›</a:t>
            </a:fld>
            <a:endParaRPr lang="en-US"/>
          </a:p>
        </p:txBody>
      </p:sp>
    </p:spTree>
    <p:extLst>
      <p:ext uri="{BB962C8B-B14F-4D97-AF65-F5344CB8AC3E}">
        <p14:creationId xmlns:p14="http://schemas.microsoft.com/office/powerpoint/2010/main" val="56867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B7A9D-6659-C346-B656-DDBD9629D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305416-32DD-EE4C-A6EC-EE354068C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2A38B9-411C-6B4F-919E-6B6288F36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6414C-ED2E-6D49-B21F-0696EC3788E2}" type="datetime1">
              <a:rPr lang="en-US" smtClean="0"/>
              <a:t>2/1/26</a:t>
            </a:fld>
            <a:endParaRPr lang="en-US"/>
          </a:p>
        </p:txBody>
      </p:sp>
      <p:sp>
        <p:nvSpPr>
          <p:cNvPr id="5" name="Footer Placeholder 4">
            <a:extLst>
              <a:ext uri="{FF2B5EF4-FFF2-40B4-BE49-F238E27FC236}">
                <a16:creationId xmlns:a16="http://schemas.microsoft.com/office/drawing/2014/main" id="{C84A2C8D-C5C2-CC4A-B9EE-131DA0123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A71240-9AC1-CF42-8852-ED3FABF978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AC21D-0B93-5D4B-AE74-472977051228}" type="slidenum">
              <a:rPr lang="en-US" smtClean="0"/>
              <a:t>‹#›</a:t>
            </a:fld>
            <a:endParaRPr lang="en-US"/>
          </a:p>
        </p:txBody>
      </p:sp>
    </p:spTree>
    <p:extLst>
      <p:ext uri="{BB962C8B-B14F-4D97-AF65-F5344CB8AC3E}">
        <p14:creationId xmlns:p14="http://schemas.microsoft.com/office/powerpoint/2010/main" val="1783398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tabLst>
                <a:tab pos="623888" algn="l"/>
              </a:tabLst>
            </a:pPr>
            <a:r>
              <a:rPr lang="en-US" dirty="0"/>
              <a:t>				       	          </a:t>
            </a:r>
            <a:r>
              <a:rPr lang="en-US" sz="3400" b="1" dirty="0"/>
              <a:t>Proverbs 30:1-4</a:t>
            </a:r>
          </a:p>
          <a:p>
            <a:pPr marL="0" indent="0">
              <a:buNone/>
              <a:tabLst>
                <a:tab pos="623888" algn="l"/>
              </a:tabLst>
            </a:pPr>
            <a:r>
              <a:rPr lang="en-US" sz="3400" b="1" dirty="0"/>
              <a:t>	          	 		  The Questions of </a:t>
            </a:r>
            <a:r>
              <a:rPr lang="en-US" sz="3400" b="1" dirty="0" err="1"/>
              <a:t>Agur</a:t>
            </a:r>
            <a:endParaRPr lang="en-US" sz="3400" b="1"/>
          </a:p>
        </p:txBody>
      </p:sp>
      <p:sp>
        <p:nvSpPr>
          <p:cNvPr id="4" name="Oval 3">
            <a:extLst>
              <a:ext uri="{FF2B5EF4-FFF2-40B4-BE49-F238E27FC236}">
                <a16:creationId xmlns:a16="http://schemas.microsoft.com/office/drawing/2014/main" id="{D043146B-BBC7-3F4C-8036-3BCBA254E3EA}"/>
              </a:ext>
            </a:extLst>
          </p:cNvPr>
          <p:cNvSpPr/>
          <p:nvPr/>
        </p:nvSpPr>
        <p:spPr>
          <a:xfrm>
            <a:off x="1948543" y="182558"/>
            <a:ext cx="8294914" cy="1800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t>               ~ Uncommon ~ 		           The Common Sense of God </a:t>
            </a:r>
            <a:r>
              <a:rPr lang="en-US" sz="3400" b="1"/>
              <a:t>Wisdom for Beginners </a:t>
            </a:r>
            <a:endParaRPr lang="en-US" sz="3400"/>
          </a:p>
        </p:txBody>
      </p:sp>
      <p:pic>
        <p:nvPicPr>
          <p:cNvPr id="5" name="Content Placeholder 24">
            <a:extLst>
              <a:ext uri="{FF2B5EF4-FFF2-40B4-BE49-F238E27FC236}">
                <a16:creationId xmlns:a16="http://schemas.microsoft.com/office/drawing/2014/main" id="{39DBB46F-C63D-CE4C-A42E-96C19B8943B6}"/>
              </a:ext>
            </a:extLst>
          </p:cNvPr>
          <p:cNvPicPr>
            <a:picLocks noChangeAspect="1"/>
          </p:cNvPicPr>
          <p:nvPr/>
        </p:nvPicPr>
        <p:blipFill>
          <a:blip r:embed="rId2"/>
          <a:stretch>
            <a:fillRect/>
          </a:stretch>
        </p:blipFill>
        <p:spPr>
          <a:xfrm>
            <a:off x="3696731" y="3449168"/>
            <a:ext cx="4502070" cy="2851844"/>
          </a:xfrm>
          <a:prstGeom prst="rect">
            <a:avLst/>
          </a:prstGeom>
        </p:spPr>
      </p:pic>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9835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59A9-4B53-BD4E-BA04-FC1E8745EC27}"/>
              </a:ext>
            </a:extLst>
          </p:cNvPr>
          <p:cNvSpPr>
            <a:spLocks noGrp="1"/>
          </p:cNvSpPr>
          <p:nvPr>
            <p:ph type="title"/>
          </p:nvPr>
        </p:nvSpPr>
        <p:spPr>
          <a:xfrm>
            <a:off x="838200" y="-195209"/>
            <a:ext cx="10515600" cy="92467"/>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23431FBB-D4DE-FA46-A224-0D0522DC1DC1}"/>
              </a:ext>
            </a:extLst>
          </p:cNvPr>
          <p:cNvSpPr>
            <a:spLocks noGrp="1"/>
          </p:cNvSpPr>
          <p:nvPr>
            <p:ph idx="1"/>
          </p:nvPr>
        </p:nvSpPr>
        <p:spPr>
          <a:xfrm>
            <a:off x="0" y="0"/>
            <a:ext cx="12192000" cy="6858000"/>
          </a:xfrm>
        </p:spPr>
        <p:txBody>
          <a:bodyPr>
            <a:normAutofit/>
          </a:bodyPr>
          <a:lstStyle/>
          <a:p>
            <a:pPr marL="0" indent="0">
              <a:buNone/>
            </a:pPr>
            <a:r>
              <a:rPr lang="en-US" sz="1700" dirty="0"/>
              <a:t>The writings of Solomon end after chapter 29, and the questions and observations of </a:t>
            </a:r>
            <a:r>
              <a:rPr lang="en-US" sz="1700" dirty="0" err="1"/>
              <a:t>Agur</a:t>
            </a:r>
            <a:r>
              <a:rPr lang="en-US" sz="1700" dirty="0"/>
              <a:t>, son of </a:t>
            </a:r>
            <a:r>
              <a:rPr lang="en-US" sz="1700" dirty="0" err="1"/>
              <a:t>Jakeh</a:t>
            </a:r>
            <a:r>
              <a:rPr lang="en-US" sz="1700" dirty="0"/>
              <a:t> begin in chapter 30!  </a:t>
            </a:r>
            <a:r>
              <a:rPr lang="en-US" sz="1700" dirty="0" err="1"/>
              <a:t>Agur</a:t>
            </a:r>
            <a:r>
              <a:rPr lang="en-US" sz="1700" dirty="0"/>
              <a:t> gets only one chapter.  No one knows who either he or his father are.  </a:t>
            </a:r>
            <a:r>
              <a:rPr lang="en-US" sz="1700" dirty="0" err="1"/>
              <a:t>Jakeh</a:t>
            </a:r>
            <a:r>
              <a:rPr lang="en-US" sz="1700" dirty="0"/>
              <a:t> is </a:t>
            </a:r>
            <a:r>
              <a:rPr lang="en-US" sz="1700" b="1" i="1" dirty="0"/>
              <a:t>NOT</a:t>
            </a:r>
            <a:r>
              <a:rPr lang="en-US" sz="1700" dirty="0"/>
              <a:t> related to </a:t>
            </a:r>
            <a:r>
              <a:rPr lang="en-US" sz="1700" b="1" i="1" dirty="0"/>
              <a:t>our</a:t>
            </a:r>
            <a:r>
              <a:rPr lang="en-US" sz="1700" dirty="0"/>
              <a:t> Steve 				 </a:t>
            </a:r>
            <a:r>
              <a:rPr lang="en-US" sz="1700" dirty="0" err="1"/>
              <a:t>Grzejka</a:t>
            </a:r>
            <a:r>
              <a:rPr lang="en-US" sz="1700" dirty="0"/>
              <a:t> or any of his ancestors – the pronunciation is probably the same but the spelling is </a:t>
            </a:r>
            <a:r>
              <a:rPr lang="en-US" sz="1700" dirty="0" err="1"/>
              <a:t>waaay</a:t>
            </a:r>
            <a:r>
              <a:rPr lang="en-US" sz="1700" dirty="0"/>
              <a:t> 				 off!  </a:t>
            </a:r>
            <a:r>
              <a:rPr lang="en-US" sz="1700" dirty="0" err="1"/>
              <a:t>Agur</a:t>
            </a:r>
            <a:r>
              <a:rPr lang="en-US" sz="1700" dirty="0"/>
              <a:t> was obviously a sage – probably a contemporary of Solomon’s but not necessarily so – 				 and most people who study this cannot place him.  But their best bet is that he is </a:t>
            </a:r>
            <a:r>
              <a:rPr lang="en-US" sz="1700" b="1" i="1" dirty="0"/>
              <a:t>not</a:t>
            </a:r>
            <a:r>
              <a:rPr lang="en-US" sz="1700" dirty="0"/>
              <a:t> Jewish.  					 Solomon must have seen value in </a:t>
            </a:r>
            <a:r>
              <a:rPr lang="en-US" sz="1700" dirty="0" err="1"/>
              <a:t>Agur’s</a:t>
            </a:r>
            <a:r>
              <a:rPr lang="en-US" sz="1700" dirty="0"/>
              <a:t> style of wisdom.  </a:t>
            </a:r>
            <a:r>
              <a:rPr lang="en-US" sz="1700" dirty="0" err="1"/>
              <a:t>Agur</a:t>
            </a:r>
            <a:r>
              <a:rPr lang="en-US" sz="1700" dirty="0"/>
              <a:t> doesn’t seem to have a lot of 					 answers.  Answers are what most people look for in the Bible, but </a:t>
            </a:r>
            <a:r>
              <a:rPr lang="en-US" sz="1700" dirty="0" err="1"/>
              <a:t>Agur</a:t>
            </a:r>
            <a:r>
              <a:rPr lang="en-US" sz="1700" dirty="0"/>
              <a:t> </a:t>
            </a:r>
            <a:r>
              <a:rPr lang="en-US" sz="1700" b="1" i="1" dirty="0"/>
              <a:t>asks questions</a:t>
            </a:r>
            <a:r>
              <a:rPr lang="en-US" sz="1700" dirty="0"/>
              <a:t>.  Some of 				 those questions </a:t>
            </a:r>
            <a:r>
              <a:rPr lang="en-US" sz="1700" b="1" i="1" dirty="0"/>
              <a:t>imply</a:t>
            </a:r>
            <a:r>
              <a:rPr lang="en-US" sz="1700" dirty="0"/>
              <a:t> answers, and in the context of later revelation in the Bible, we know what 				 those answers are!  But, Solomon, or the scribe’s that put this book of Solomon’s together – they 				 admired </a:t>
            </a:r>
            <a:r>
              <a:rPr lang="en-US" sz="1700" dirty="0" err="1"/>
              <a:t>Agur’s</a:t>
            </a:r>
            <a:r>
              <a:rPr lang="en-US" sz="1700" dirty="0"/>
              <a:t> style and the beautiful, poetic way that he wrote and phrased his questions.  It 				 touched them, so much so that they added it to Solomon’s writings as an appendix, an afterthought 				 – parting words of wisdom!  Interestingly, Solomon, although he is king and could have, does not 				 try to take credit for these lines but gives full credit to it’s true author.  It is fun to speculate that 				 maybe they had been friends in Solomon’s early days as a young king, and they might have given each other ideas for new proverbs or poems.  *I know when I try to write a song, I have usually gotten the idea from scripture, or from a line in a song on the radio, and then my mind goes off in its own direction, and what it produces is nothing like what it started with.  I don’t know how it happens.  It is a mystery.  But I really do think that the sages of old and the sages of today on TikTok are continuously mining each other for ideas.  Some plagiarize other people’s work, which is theft, and some build their own work upon </a:t>
            </a:r>
            <a:r>
              <a:rPr lang="en-US" sz="1700" b="1" dirty="0"/>
              <a:t>a foundation </a:t>
            </a:r>
            <a:r>
              <a:rPr lang="en-US" sz="1700" dirty="0"/>
              <a:t>of other peoples work – which is what everyone must do.  It is the proper and acceptable way.  And it’s the only way we can advance.  *The British group, the Beatles, were an incredibly innovative group of musicians, but they admit that they borrowed from rhythm and blues music, Older soul musician from the American south, folk music, or even classical – so, from Beethoven to James Brown, to Arlo Guthrie, Buddy Holly, to the Kingston Trio, and even to the clever lyrics of Hank Williams!  From that, they created their own genre of music called “Rock and Roll”.  Then hundreds of hopeful groups sprang up from listening to and studying The Beatles music, creating something similar, but quite different also!  Few artists have ever sat down and have come up with something completely new.  The many that have tried, usually fail dismally in producing something that the masses will understand, or appreciate.  				 			 ~So, </a:t>
            </a:r>
            <a:r>
              <a:rPr lang="en-US" sz="1700" dirty="0" err="1"/>
              <a:t>Agur</a:t>
            </a:r>
            <a:r>
              <a:rPr lang="en-US" sz="1700" dirty="0"/>
              <a:t>, I’m sure, was someone who either Solomon, or the scribes who possibly compiled the book of Proverbs, admired as a particularly gifted sage of Solomon’s time. or before, and we have a taste of him preserved for all time in chapter 30.  And the Spirit of God who inspires scripture, somehow came alongside </a:t>
            </a:r>
            <a:r>
              <a:rPr lang="en-US" sz="1700" dirty="0" err="1"/>
              <a:t>Agur</a:t>
            </a:r>
            <a:r>
              <a:rPr lang="en-US" sz="1700" dirty="0"/>
              <a:t> to include this particular piece of his writings.  All of this is why I want you to take the time to read the entire chapter this week – so you can see the similarities, and the differences in style from the two authors.   </a:t>
            </a:r>
          </a:p>
        </p:txBody>
      </p:sp>
      <p:pic>
        <p:nvPicPr>
          <p:cNvPr id="5" name="Picture 4">
            <a:extLst>
              <a:ext uri="{FF2B5EF4-FFF2-40B4-BE49-F238E27FC236}">
                <a16:creationId xmlns:a16="http://schemas.microsoft.com/office/drawing/2014/main" id="{DD75A6BD-9209-4E48-AD3A-4E33F0E194BB}"/>
              </a:ext>
            </a:extLst>
          </p:cNvPr>
          <p:cNvPicPr>
            <a:picLocks noChangeAspect="1"/>
          </p:cNvPicPr>
          <p:nvPr/>
        </p:nvPicPr>
        <p:blipFill>
          <a:blip r:embed="rId2"/>
          <a:stretch>
            <a:fillRect/>
          </a:stretch>
        </p:blipFill>
        <p:spPr>
          <a:xfrm>
            <a:off x="8843542" y="349250"/>
            <a:ext cx="3242322" cy="2633435"/>
          </a:xfrm>
          <a:prstGeom prst="rect">
            <a:avLst/>
          </a:prstGeom>
        </p:spPr>
      </p:pic>
      <p:sp>
        <p:nvSpPr>
          <p:cNvPr id="4" name="Slide Number Placeholder 3">
            <a:extLst>
              <a:ext uri="{FF2B5EF4-FFF2-40B4-BE49-F238E27FC236}">
                <a16:creationId xmlns:a16="http://schemas.microsoft.com/office/drawing/2014/main" id="{E2A272F9-DF2A-0C49-874E-D1E364B718C3}"/>
              </a:ext>
            </a:extLst>
          </p:cNvPr>
          <p:cNvSpPr>
            <a:spLocks noGrp="1"/>
          </p:cNvSpPr>
          <p:nvPr>
            <p:ph type="sldNum" sz="quarter" idx="12"/>
          </p:nvPr>
        </p:nvSpPr>
        <p:spPr>
          <a:xfrm>
            <a:off x="11898086" y="6356350"/>
            <a:ext cx="293914" cy="501650"/>
          </a:xfrm>
        </p:spPr>
        <p:txBody>
          <a:bodyPr/>
          <a:lstStyle/>
          <a:p>
            <a:fld id="{FE8AC21D-0B93-5D4B-AE74-472977051228}" type="slidenum">
              <a:rPr lang="en-US" smtClean="0"/>
              <a:t>2</a:t>
            </a:fld>
            <a:endParaRPr lang="en-US" dirty="0"/>
          </a:p>
        </p:txBody>
      </p:sp>
    </p:spTree>
    <p:extLst>
      <p:ext uri="{BB962C8B-B14F-4D97-AF65-F5344CB8AC3E}">
        <p14:creationId xmlns:p14="http://schemas.microsoft.com/office/powerpoint/2010/main" val="2275632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59A9-4B53-BD4E-BA04-FC1E8745EC27}"/>
              </a:ext>
            </a:extLst>
          </p:cNvPr>
          <p:cNvSpPr>
            <a:spLocks noGrp="1"/>
          </p:cNvSpPr>
          <p:nvPr>
            <p:ph type="title"/>
          </p:nvPr>
        </p:nvSpPr>
        <p:spPr>
          <a:xfrm>
            <a:off x="838200" y="-195209"/>
            <a:ext cx="10515600" cy="92467"/>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23431FBB-D4DE-FA46-A224-0D0522DC1DC1}"/>
              </a:ext>
            </a:extLst>
          </p:cNvPr>
          <p:cNvSpPr>
            <a:spLocks noGrp="1"/>
          </p:cNvSpPr>
          <p:nvPr>
            <p:ph idx="1"/>
          </p:nvPr>
        </p:nvSpPr>
        <p:spPr>
          <a:xfrm>
            <a:off x="0" y="-1"/>
            <a:ext cx="12192000" cy="7358743"/>
          </a:xfrm>
        </p:spPr>
        <p:txBody>
          <a:bodyPr>
            <a:normAutofit lnSpcReduction="10000"/>
          </a:bodyPr>
          <a:lstStyle/>
          <a:p>
            <a:pPr marL="0" indent="0">
              <a:buNone/>
            </a:pPr>
            <a:r>
              <a:rPr lang="en-US" sz="1700" dirty="0"/>
              <a:t>I want to focus on </a:t>
            </a:r>
            <a:r>
              <a:rPr lang="en-US" sz="1700" b="1" dirty="0"/>
              <a:t>vs. 1-4</a:t>
            </a:r>
            <a:r>
              <a:rPr lang="en-US" sz="1700" dirty="0"/>
              <a:t> –  											 </a:t>
            </a:r>
            <a:r>
              <a:rPr lang="en-US" sz="1700" b="1" dirty="0"/>
              <a:t>Vs 1,2 </a:t>
            </a:r>
            <a:r>
              <a:rPr lang="en-US" sz="1700" dirty="0"/>
              <a:t>– These are his first burning questions – but, first, he takes a posture of humility.  “I am not wise or highly educated!  “</a:t>
            </a:r>
            <a:r>
              <a:rPr lang="en-US" sz="1700" i="1" dirty="0"/>
              <a:t>I am actually the most ignorant of men, because I haven’t figured out yet who God is!  I don’t have enough of the 			 knowledge of God to identify who He is!  That makes me pathetically ignorant of something that matters more 			 than any other question a man can seek the answer to!</a:t>
            </a:r>
            <a:r>
              <a:rPr lang="en-US" sz="1700" dirty="0"/>
              <a:t>”  He laments the fact that he feel like an utter failure 			 for not solving this great mystery!  “ </a:t>
            </a:r>
            <a:r>
              <a:rPr lang="en-US" sz="1700" b="1" i="1" dirty="0"/>
              <a:t>I am the most ignorant of men</a:t>
            </a:r>
            <a:r>
              <a:rPr lang="en-US" sz="1700" dirty="0"/>
              <a:t>” he says, as if in despair! </a:t>
            </a:r>
            <a:r>
              <a:rPr lang="en-US" sz="1700" b="1" dirty="0"/>
              <a:t>Vs.3</a:t>
            </a:r>
            <a:r>
              <a:rPr lang="en-US" sz="1700" dirty="0"/>
              <a:t> – “</a:t>
            </a:r>
            <a:r>
              <a:rPr lang="en-US" sz="1700" i="1" dirty="0"/>
              <a:t>I don’t 			 understand wisdom, and so I don’t claim to have it!</a:t>
            </a:r>
            <a:r>
              <a:rPr lang="en-US" sz="1700" dirty="0"/>
              <a:t>”  </a:t>
            </a:r>
            <a:r>
              <a:rPr lang="en-US" sz="1700" b="1" dirty="0"/>
              <a:t>Vs 4 </a:t>
            </a:r>
            <a:r>
              <a:rPr lang="en-US" sz="1700" dirty="0"/>
              <a:t>gets down to the crux of the matter!  He asks the 			 question – </a:t>
            </a:r>
            <a:r>
              <a:rPr lang="en-US" sz="1700" i="1" dirty="0"/>
              <a:t>“But who among men can actually know who God is?  Who has been to heaven, seen God, and come 			 back to bring us the news?”</a:t>
            </a:r>
            <a:r>
              <a:rPr lang="en-US" sz="1700" dirty="0"/>
              <a:t>  Indeed, at that time, there was NO ONE!  So first </a:t>
            </a:r>
            <a:r>
              <a:rPr lang="en-US" sz="1700" dirty="0" err="1"/>
              <a:t>Agur</a:t>
            </a:r>
            <a:r>
              <a:rPr lang="en-US" sz="1700" dirty="0"/>
              <a:t> berates himself for not 			 knowing yet, and then immediately exonerates himself by pointing out that </a:t>
            </a:r>
            <a:r>
              <a:rPr lang="en-US" sz="1700" b="1" i="1" dirty="0"/>
              <a:t>no one really knows</a:t>
            </a:r>
            <a:r>
              <a:rPr lang="en-US" sz="1700" dirty="0"/>
              <a:t>. But this man 			 knew more than he is letting on – a lot more!  Let me just say that, first of all, he is wise enough to know that 			 </a:t>
            </a:r>
            <a:r>
              <a:rPr lang="en-US" sz="1700" b="1" i="1" dirty="0"/>
              <a:t>there is a God</a:t>
            </a:r>
            <a:r>
              <a:rPr lang="en-US" sz="1700" dirty="0"/>
              <a:t>!  “</a:t>
            </a:r>
            <a:r>
              <a:rPr lang="en-US" sz="1700" i="1" dirty="0"/>
              <a:t>I don’t know exactly who He is</a:t>
            </a:r>
            <a:r>
              <a:rPr lang="en-US" sz="1700" dirty="0"/>
              <a:t>”, he is saying, “</a:t>
            </a:r>
            <a:r>
              <a:rPr lang="en-US" sz="1700" i="1" dirty="0"/>
              <a:t>but I know He’s out there somewhere, and I 			 would like to find Him/know Him, because I have burning questions that I would like to ask him</a:t>
            </a:r>
            <a:r>
              <a:rPr lang="en-US" sz="1700" dirty="0"/>
              <a:t>”!  For instance, 			 ”</a:t>
            </a:r>
            <a:r>
              <a:rPr lang="en-US" sz="1700" i="1" dirty="0"/>
              <a:t>Who controls the wind?</a:t>
            </a:r>
            <a:r>
              <a:rPr lang="en-US" sz="1700" dirty="0"/>
              <a:t>”  “</a:t>
            </a:r>
            <a:r>
              <a:rPr lang="en-US" sz="1700" i="1" dirty="0"/>
              <a:t>Who contains the water and keeps it in its places”</a:t>
            </a:r>
            <a:r>
              <a:rPr lang="en-US" sz="1700" dirty="0"/>
              <a:t>?  </a:t>
            </a:r>
            <a:r>
              <a:rPr lang="en-US" sz="1700" i="1" dirty="0"/>
              <a:t>”Who made this huge place we 			 live on, and established its dimensions</a:t>
            </a:r>
            <a:r>
              <a:rPr lang="en-US" sz="1700" dirty="0"/>
              <a:t>“?  “</a:t>
            </a:r>
            <a:r>
              <a:rPr lang="en-US" sz="1700" i="1" dirty="0"/>
              <a:t>Does He have a Name?  And if so, what is it</a:t>
            </a:r>
            <a:r>
              <a:rPr lang="en-US" sz="1700" dirty="0"/>
              <a:t>?”  And then there is this staggering addendum to this vital question “</a:t>
            </a:r>
            <a:r>
              <a:rPr lang="en-US" sz="1700" b="1" i="1" dirty="0"/>
              <a:t>What is God’s name</a:t>
            </a:r>
            <a:r>
              <a:rPr lang="en-US" sz="1700" dirty="0"/>
              <a:t>, </a:t>
            </a:r>
            <a:r>
              <a:rPr lang="en-US" sz="1600" b="1" i="1" dirty="0"/>
              <a:t>AND WHAT IS THE NAME OF HIS SON</a:t>
            </a:r>
            <a:r>
              <a:rPr lang="en-US" sz="1700" dirty="0"/>
              <a:t>?” Why would someone who knows nothing of God, add that to his question?  Is it just a brilliant bit of guesswork to hit upon this, or blind luck to just throw that in there?  To ask that, you would have to have insight from somewhere that God even possibly had a son!  When </a:t>
            </a:r>
            <a:r>
              <a:rPr lang="en-US" sz="1700" dirty="0" err="1"/>
              <a:t>Agur</a:t>
            </a:r>
            <a:r>
              <a:rPr lang="en-US" sz="1700" dirty="0"/>
              <a:t> would have written this, the consciousness of the entire world of humans was beset by polytheism – the belief that there are </a:t>
            </a:r>
            <a:r>
              <a:rPr lang="en-US" sz="1700" b="1" dirty="0"/>
              <a:t>many</a:t>
            </a:r>
            <a:r>
              <a:rPr lang="en-US" sz="1700" dirty="0"/>
              <a:t> gods – gods of all sorts, and of every shape and size – but you don’t’ see that here.  He refers to God in the singular.  But, he laments not knowing this God – </a:t>
            </a:r>
            <a:r>
              <a:rPr lang="en-US" sz="1700" b="1" i="1" dirty="0"/>
              <a:t>THE</a:t>
            </a:r>
            <a:r>
              <a:rPr lang="en-US" sz="1700" dirty="0"/>
              <a:t> God – and seems to be inferring here that he really knows nothing worth knowing until he does know this vital thing!  Man, I wish there were more people today like him.  But people are the opposite now.  They say that there is no God at all, and are considered by an increasing percentage of people, all the more intelligent for asserting that – people who now make science their religion – a </a:t>
            </a:r>
            <a:r>
              <a:rPr lang="en-US" sz="1700" b="1" i="1" dirty="0"/>
              <a:t>humanistic/human-centered</a:t>
            </a:r>
            <a:r>
              <a:rPr lang="en-US" sz="1700" dirty="0"/>
              <a:t> religion! ~On the contrary, </a:t>
            </a:r>
            <a:r>
              <a:rPr lang="en-US" sz="1700" dirty="0" err="1"/>
              <a:t>Agur</a:t>
            </a:r>
            <a:r>
              <a:rPr lang="en-US" sz="1700" dirty="0"/>
              <a:t> is asking the questions that every human mind is equipped to ask – a mental endowment by the Creator.  “</a:t>
            </a:r>
            <a:r>
              <a:rPr lang="en-US" sz="1700" i="1" dirty="0"/>
              <a:t>Who is God?  Who made this planet, and who controls the laws of physics that govern the atmosphere with its wind, weather, the clouds, rain, sun?  Who dreamed up the properties of this marvelous substance that we call “water”?  Where does this God get His immense power from?  Why are things the way they are on earth?   We have it all!  We have it so good!  But why are humans so messed up – so capable of evil - and even of </a:t>
            </a:r>
            <a:r>
              <a:rPr lang="en-US" sz="1700" b="1" i="1" dirty="0"/>
              <a:t>immense</a:t>
            </a:r>
            <a:r>
              <a:rPr lang="en-US" sz="1700" i="1" dirty="0"/>
              <a:t> evil?</a:t>
            </a:r>
            <a:r>
              <a:rPr lang="en-US" sz="1700" dirty="0"/>
              <a:t>!”  Everyone should be asking these questions, and everyone is equipped with a brain that CAN ask these questions!  But the vast majority of people do no ask them!  They think about their needs and pleasures of today, and maybe tomorrow, and they live only to eat, and eat to move and take pleasure in life.  </a:t>
            </a:r>
            <a:r>
              <a:rPr lang="en-US" sz="1700" b="1" dirty="0"/>
              <a:t>Eat, drink, sleep, copulate</a:t>
            </a:r>
            <a:r>
              <a:rPr lang="en-US" sz="1700" dirty="0"/>
              <a:t>, and seek all the things that help us do that better.  That is the extent of people’s conscious world!  But the Creator/God has put “</a:t>
            </a:r>
            <a:r>
              <a:rPr lang="en-US" sz="1700" b="1" i="1" dirty="0"/>
              <a:t>eternity in our hearts</a:t>
            </a:r>
            <a:r>
              <a:rPr lang="en-US" sz="1700" dirty="0"/>
              <a:t>” (Eccl. 3:10).  The only way to become like an animal, without thought, and questions, is to do so by choice. ”</a:t>
            </a:r>
            <a:r>
              <a:rPr lang="en-US" sz="1700" i="1" dirty="0"/>
              <a:t>I just don’t want to apply my mind to harder things!  I’d rather ignore the questions!  I have more immediate things on my mind! I don’t trouble it with tough questions</a:t>
            </a:r>
            <a:r>
              <a:rPr lang="en-US" sz="1700" dirty="0"/>
              <a:t>!”  </a:t>
            </a:r>
          </a:p>
        </p:txBody>
      </p:sp>
      <p:pic>
        <p:nvPicPr>
          <p:cNvPr id="5" name="Picture 4">
            <a:extLst>
              <a:ext uri="{FF2B5EF4-FFF2-40B4-BE49-F238E27FC236}">
                <a16:creationId xmlns:a16="http://schemas.microsoft.com/office/drawing/2014/main" id="{0349DBA1-14A9-F847-A95D-4BA8DA8D2811}"/>
              </a:ext>
            </a:extLst>
          </p:cNvPr>
          <p:cNvPicPr>
            <a:picLocks noChangeAspect="1"/>
          </p:cNvPicPr>
          <p:nvPr/>
        </p:nvPicPr>
        <p:blipFill>
          <a:blip r:embed="rId3"/>
          <a:stretch>
            <a:fillRect/>
          </a:stretch>
        </p:blipFill>
        <p:spPr>
          <a:xfrm>
            <a:off x="9882701" y="459015"/>
            <a:ext cx="2194092" cy="2338614"/>
          </a:xfrm>
          <a:prstGeom prst="rect">
            <a:avLst/>
          </a:prstGeom>
        </p:spPr>
      </p:pic>
      <p:sp>
        <p:nvSpPr>
          <p:cNvPr id="4" name="Slide Number Placeholder 3">
            <a:extLst>
              <a:ext uri="{FF2B5EF4-FFF2-40B4-BE49-F238E27FC236}">
                <a16:creationId xmlns:a16="http://schemas.microsoft.com/office/drawing/2014/main" id="{CEE1A396-399F-F64C-80FF-01F55593C57F}"/>
              </a:ext>
            </a:extLst>
          </p:cNvPr>
          <p:cNvSpPr>
            <a:spLocks noGrp="1"/>
          </p:cNvSpPr>
          <p:nvPr>
            <p:ph type="sldNum" sz="quarter" idx="12"/>
          </p:nvPr>
        </p:nvSpPr>
        <p:spPr>
          <a:xfrm>
            <a:off x="11843656" y="6487886"/>
            <a:ext cx="348343" cy="370114"/>
          </a:xfrm>
        </p:spPr>
        <p:txBody>
          <a:bodyPr/>
          <a:lstStyle/>
          <a:p>
            <a:fld id="{FE8AC21D-0B93-5D4B-AE74-472977051228}" type="slidenum">
              <a:rPr lang="en-US" smtClean="0"/>
              <a:t>3</a:t>
            </a:fld>
            <a:endParaRPr lang="en-US" dirty="0"/>
          </a:p>
        </p:txBody>
      </p:sp>
    </p:spTree>
    <p:extLst>
      <p:ext uri="{BB962C8B-B14F-4D97-AF65-F5344CB8AC3E}">
        <p14:creationId xmlns:p14="http://schemas.microsoft.com/office/powerpoint/2010/main" val="3096741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59A9-4B53-BD4E-BA04-FC1E8745EC27}"/>
              </a:ext>
            </a:extLst>
          </p:cNvPr>
          <p:cNvSpPr>
            <a:spLocks noGrp="1"/>
          </p:cNvSpPr>
          <p:nvPr>
            <p:ph type="title"/>
          </p:nvPr>
        </p:nvSpPr>
        <p:spPr>
          <a:xfrm>
            <a:off x="838200" y="-195209"/>
            <a:ext cx="10515600" cy="92467"/>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23431FBB-D4DE-FA46-A224-0D0522DC1DC1}"/>
              </a:ext>
            </a:extLst>
          </p:cNvPr>
          <p:cNvSpPr>
            <a:spLocks noGrp="1"/>
          </p:cNvSpPr>
          <p:nvPr>
            <p:ph idx="1"/>
          </p:nvPr>
        </p:nvSpPr>
        <p:spPr>
          <a:xfrm>
            <a:off x="0" y="-1"/>
            <a:ext cx="12192000" cy="7206343"/>
          </a:xfrm>
        </p:spPr>
        <p:txBody>
          <a:bodyPr>
            <a:normAutofit fontScale="92500" lnSpcReduction="10000"/>
          </a:bodyPr>
          <a:lstStyle/>
          <a:p>
            <a:pPr marL="0" indent="0">
              <a:buNone/>
              <a:tabLst>
                <a:tab pos="106363" algn="l"/>
              </a:tabLst>
            </a:pPr>
            <a:r>
              <a:rPr lang="en-US" sz="1700" dirty="0"/>
              <a:t>With the doing away with God, curiosity has also gone  away.  People live like they are purely organic life-form – no more significant than an animal – a possum, a rat, a worm, an ameba!  They believe that when they die, it all fades to black – existence is 			 suddenly over – like no more than turning a light switch off!  Therefore, existence is meaningless!  Solomon, in his latter days, 		 came to that conclusion when he wrote the book of Ecclesiastes.  ”</a:t>
            </a:r>
            <a:r>
              <a:rPr lang="en-US" sz="1700" b="1" i="1" dirty="0"/>
              <a:t>Meaningless</a:t>
            </a:r>
            <a:r>
              <a:rPr lang="en-US" sz="1700" dirty="0"/>
              <a:t>”, he says there, again and again.  “</a:t>
            </a:r>
            <a:r>
              <a:rPr lang="en-US" sz="1700" b="1" i="1" dirty="0"/>
              <a:t>Meaningless,		 everything is meaningless</a:t>
            </a:r>
            <a:r>
              <a:rPr lang="en-US" sz="1700" dirty="0"/>
              <a:t>”!   He had come to question what he already knew about God, and he let other gods enter his life, 		 and then he got messed up.  Gradually, he no longer knew what he knew!  God saw the general confusion of the not just 			 Solomon, but of the human mind in general.  									 ~We were confused, but He wasn’t!  The knowledge of Him was lost to humanity, but God’s plan was to reveal Himself again - 		 to sweep away the ignorance and confusion!  In the written word that began with the prophet and leader Moses, He hinted at 		 what He was doing to accomplish this.  By the time He got to the prophet Isaiah, He was quite explicit, if not quite clear.  But 		 when the time was right, He had a Son.  A </a:t>
            </a:r>
            <a:r>
              <a:rPr lang="en-US" sz="1700" b="1" i="1" dirty="0"/>
              <a:t>human</a:t>
            </a:r>
            <a:r>
              <a:rPr lang="en-US" sz="1700" dirty="0"/>
              <a:t> Son, yet His Son.  His Son’s mission was to reveal to humanity who God is! 	 	 [</a:t>
            </a:r>
            <a:r>
              <a:rPr lang="en-US" sz="1700" b="1" dirty="0"/>
              <a:t>Jn. 1:18] </a:t>
            </a:r>
            <a:r>
              <a:rPr lang="en-US" sz="1700" dirty="0"/>
              <a:t>He came from God, He brought news from God, He was doing God’s business, </a:t>
            </a:r>
            <a:r>
              <a:rPr lang="en-US" sz="1700" b="1" i="1" dirty="0"/>
              <a:t>and He WAS God</a:t>
            </a:r>
            <a:r>
              <a:rPr lang="en-US" sz="1700" dirty="0"/>
              <a:t>. 				 </a:t>
            </a:r>
            <a:r>
              <a:rPr lang="en-US" sz="1700" b="1" dirty="0"/>
              <a:t>[Jn. 1:1-5] 							 						 [Jn. 20:31]  	{											 ~</a:t>
            </a:r>
            <a:r>
              <a:rPr lang="en-US" sz="1700" dirty="0"/>
              <a:t>“</a:t>
            </a:r>
            <a:r>
              <a:rPr lang="en-US" sz="1700" b="1" i="1" dirty="0"/>
              <a:t>Who is God and who is His Son?  Who has gone up and come back down to tell us?</a:t>
            </a:r>
            <a:r>
              <a:rPr lang="en-US" sz="1700" dirty="0"/>
              <a:t>”  Well,.. Now, in retrospect, we know,.. 		 and, we know what God was up to when the Word became the Son!  Jesus did no writing.  He was the “Spoken” Word of God, 		 not the “Written” Word of God.  When He spoke, the earth was formed, became inhabitable by organic, living, oxygen-			 breathing creatures with DNA, a genetic code that He had planned and programmed.  His spoken word commands all things that we know, and has since the beginning. But His written word was recorded under the guidance of the Holy Spirit – third person of God’s tri-unity!  The Holy, in this instance, came alongside John, and Matthew, Mark, and Luke, Peter, Paul, James, and they wrote down what they understood that Jesus had taught them concerning Himself.   		 			 					 </a:t>
            </a:r>
            <a:r>
              <a:rPr lang="en-US" sz="1700" b="1" dirty="0"/>
              <a:t>[Jn. 14:9-11]</a:t>
            </a:r>
            <a:r>
              <a:rPr lang="en-US" sz="1700" dirty="0"/>
              <a:t> 												 ~</a:t>
            </a:r>
            <a:r>
              <a:rPr lang="en-US" sz="1700" b="1" i="1" dirty="0"/>
              <a:t>Who is God and who is His Son?  Who has gone up to heaven and come back down to tell us?</a:t>
            </a:r>
            <a:r>
              <a:rPr lang="en-US" sz="1700" dirty="0"/>
              <a:t>  We can answer that now! He is Yahweh/God, and His Son is Jesus the Christ - Jesus, who the Father gave up unto death for you and me - Jesus upon whom he heaped all His pent-up wrath and judgement that He had reserved for </a:t>
            </a:r>
            <a:r>
              <a:rPr lang="en-US" sz="1700" b="1" i="1" dirty="0"/>
              <a:t>cruel, false, pathetic humanity. </a:t>
            </a:r>
            <a:r>
              <a:rPr lang="en-US" sz="1700" dirty="0"/>
              <a:t>He spilt His wrath instead upon </a:t>
            </a:r>
            <a:r>
              <a:rPr lang="en-US" sz="1700" b="1" i="1" dirty="0"/>
              <a:t>His own Son </a:t>
            </a:r>
            <a:r>
              <a:rPr lang="en-US" sz="1700" dirty="0"/>
              <a:t>that we might be </a:t>
            </a:r>
            <a:r>
              <a:rPr lang="en-US" sz="1700" b="1" i="1" dirty="0"/>
              <a:t>SAVED</a:t>
            </a:r>
            <a:r>
              <a:rPr lang="en-US" sz="1700" dirty="0"/>
              <a:t> from His wrath!  And everyone who “</a:t>
            </a:r>
            <a:r>
              <a:rPr lang="en-US" sz="1700" b="1" i="1" dirty="0"/>
              <a:t>believes in</a:t>
            </a:r>
            <a:r>
              <a:rPr lang="en-US" sz="1700" dirty="0"/>
              <a:t>” and who “</a:t>
            </a:r>
            <a:r>
              <a:rPr lang="en-US" sz="1700" b="1" i="1" dirty="0"/>
              <a:t>receives</a:t>
            </a:r>
            <a:r>
              <a:rPr lang="en-US" sz="1700" dirty="0"/>
              <a:t>” Jesus – who entrusts Him with their life and all the things that define their life – their </a:t>
            </a:r>
            <a:r>
              <a:rPr lang="en-US" sz="1700" b="1" dirty="0"/>
              <a:t>truth filter</a:t>
            </a:r>
            <a:r>
              <a:rPr lang="en-US" sz="1700" dirty="0"/>
              <a:t>, their </a:t>
            </a:r>
            <a:r>
              <a:rPr lang="en-US" sz="1700" b="1" dirty="0"/>
              <a:t>right and wrong</a:t>
            </a:r>
            <a:r>
              <a:rPr lang="en-US" sz="1700" dirty="0"/>
              <a:t> and their </a:t>
            </a:r>
            <a:r>
              <a:rPr lang="en-US" sz="1700" b="1" dirty="0"/>
              <a:t>good and evil</a:t>
            </a:r>
            <a:r>
              <a:rPr lang="en-US" sz="1700" dirty="0"/>
              <a:t>, their </a:t>
            </a:r>
            <a:r>
              <a:rPr lang="en-US" sz="1700" b="1" dirty="0"/>
              <a:t>attitudes</a:t>
            </a:r>
            <a:r>
              <a:rPr lang="en-US" sz="1700" dirty="0"/>
              <a:t> and </a:t>
            </a:r>
            <a:r>
              <a:rPr lang="en-US" sz="1700" b="1" dirty="0"/>
              <a:t>emotional expression</a:t>
            </a:r>
            <a:r>
              <a:rPr lang="en-US" sz="1700" dirty="0"/>
              <a:t>, their </a:t>
            </a:r>
            <a:r>
              <a:rPr lang="en-US" sz="1700" b="1" dirty="0"/>
              <a:t>values</a:t>
            </a:r>
            <a:r>
              <a:rPr lang="en-US" sz="1700" dirty="0"/>
              <a:t> and </a:t>
            </a:r>
            <a:r>
              <a:rPr lang="en-US" sz="1700" b="1" dirty="0"/>
              <a:t>priorities</a:t>
            </a:r>
            <a:r>
              <a:rPr lang="en-US" sz="1700" dirty="0"/>
              <a:t>, their </a:t>
            </a:r>
            <a:r>
              <a:rPr lang="en-US" sz="1700" b="1" dirty="0"/>
              <a:t>judgments</a:t>
            </a:r>
            <a:r>
              <a:rPr lang="en-US" sz="1700" dirty="0"/>
              <a:t>, their </a:t>
            </a:r>
            <a:r>
              <a:rPr lang="en-US" sz="1700" b="1" dirty="0"/>
              <a:t>choices</a:t>
            </a:r>
            <a:r>
              <a:rPr lang="en-US" sz="1700" dirty="0"/>
              <a:t> in everything from </a:t>
            </a:r>
            <a:r>
              <a:rPr lang="en-US" sz="1700" b="1" dirty="0"/>
              <a:t>word choices</a:t>
            </a:r>
            <a:r>
              <a:rPr lang="en-US" sz="1700" dirty="0"/>
              <a:t>, to choices with their </a:t>
            </a:r>
            <a:r>
              <a:rPr lang="en-US" sz="1700" b="1" dirty="0"/>
              <a:t>money</a:t>
            </a:r>
            <a:r>
              <a:rPr lang="en-US" sz="1700" dirty="0"/>
              <a:t>, and choices </a:t>
            </a:r>
            <a:r>
              <a:rPr lang="en-US" sz="1700" b="1" i="1" dirty="0"/>
              <a:t>regarding a mate</a:t>
            </a:r>
            <a:r>
              <a:rPr lang="en-US" sz="1700" dirty="0"/>
              <a:t>, and their choices regarding </a:t>
            </a:r>
            <a:r>
              <a:rPr lang="en-US" sz="1700" b="1" i="1" dirty="0"/>
              <a:t>who their friends are</a:t>
            </a:r>
            <a:r>
              <a:rPr lang="en-US" sz="1700" dirty="0"/>
              <a:t>, and on and on and on… so many choices, and when we are saved, we have given Jesus rule over them all, without exception!  												 ~So, when we go to the communion table, we need to do so because we know that God knows that we have forgotten our covenant with Him in some area, expressing our emotions inappropriately, or watching something on our computer or phone that we shouldn’t have, or we hurt our spouse, or offended a co-worker unnecessarily!  Whatever it is, now is the perfect time to admit it and say you are sorry, and then go make it right!    													 </a:t>
            </a:r>
            <a:r>
              <a:rPr lang="en-US" sz="1700" b="1" dirty="0"/>
              <a:t>[Matt. 5:23,24]                             </a:t>
            </a:r>
          </a:p>
        </p:txBody>
      </p:sp>
      <p:pic>
        <p:nvPicPr>
          <p:cNvPr id="15" name="Picture 14">
            <a:extLst>
              <a:ext uri="{FF2B5EF4-FFF2-40B4-BE49-F238E27FC236}">
                <a16:creationId xmlns:a16="http://schemas.microsoft.com/office/drawing/2014/main" id="{3F7A1171-6B31-E749-8448-28A332C2A7C0}"/>
              </a:ext>
            </a:extLst>
          </p:cNvPr>
          <p:cNvPicPr>
            <a:picLocks noChangeAspect="1"/>
          </p:cNvPicPr>
          <p:nvPr/>
        </p:nvPicPr>
        <p:blipFill>
          <a:blip r:embed="rId2"/>
          <a:stretch>
            <a:fillRect/>
          </a:stretch>
        </p:blipFill>
        <p:spPr>
          <a:xfrm>
            <a:off x="10650416" y="339767"/>
            <a:ext cx="1454497" cy="3002148"/>
          </a:xfrm>
          <a:prstGeom prst="rect">
            <a:avLst/>
          </a:prstGeom>
        </p:spPr>
      </p:pic>
      <p:sp>
        <p:nvSpPr>
          <p:cNvPr id="16" name="Slide Number Placeholder 15">
            <a:extLst>
              <a:ext uri="{FF2B5EF4-FFF2-40B4-BE49-F238E27FC236}">
                <a16:creationId xmlns:a16="http://schemas.microsoft.com/office/drawing/2014/main" id="{D0E4CE3E-647B-D949-8D1A-B94406095461}"/>
              </a:ext>
            </a:extLst>
          </p:cNvPr>
          <p:cNvSpPr>
            <a:spLocks noGrp="1"/>
          </p:cNvSpPr>
          <p:nvPr>
            <p:ph type="sldNum" sz="quarter" idx="12"/>
          </p:nvPr>
        </p:nvSpPr>
        <p:spPr>
          <a:xfrm>
            <a:off x="11804072" y="6390408"/>
            <a:ext cx="387927" cy="570333"/>
          </a:xfrm>
        </p:spPr>
        <p:txBody>
          <a:bodyPr/>
          <a:lstStyle/>
          <a:p>
            <a:fld id="{B51A67A1-1BC6-3B43-946C-4FFF4CFB205B}" type="slidenum">
              <a:rPr lang="en-US" smtClean="0"/>
              <a:t>4</a:t>
            </a:fld>
            <a:endParaRPr lang="en-US"/>
          </a:p>
        </p:txBody>
      </p:sp>
    </p:spTree>
    <p:extLst>
      <p:ext uri="{BB962C8B-B14F-4D97-AF65-F5344CB8AC3E}">
        <p14:creationId xmlns:p14="http://schemas.microsoft.com/office/powerpoint/2010/main" val="232343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3397</TotalTime>
  <Words>123</Words>
  <Application>Microsoft Macintosh PowerPoint</Application>
  <PresentationFormat>Widescreen</PresentationFormat>
  <Paragraphs>15</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64</cp:revision>
  <dcterms:created xsi:type="dcterms:W3CDTF">2026-01-27T01:47:22Z</dcterms:created>
  <dcterms:modified xsi:type="dcterms:W3CDTF">2026-02-01T14:32:26Z</dcterms:modified>
</cp:coreProperties>
</file>