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88" r:id="rId2"/>
    <p:sldId id="292" r:id="rId3"/>
    <p:sldId id="290" r:id="rId4"/>
    <p:sldId id="291"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854"/>
    <p:restoredTop sz="95741"/>
  </p:normalViewPr>
  <p:slideViewPr>
    <p:cSldViewPr snapToGrid="0" snapToObjects="1">
      <p:cViewPr varScale="1">
        <p:scale>
          <a:sx n="124" d="100"/>
          <a:sy n="124" d="100"/>
        </p:scale>
        <p:origin x="56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4D49C5-CC52-FE41-9AF6-DFABEC999C64}" type="datetimeFigureOut">
              <a:rPr lang="en-US" smtClean="0"/>
              <a:t>2/15/26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FE1E62-9B56-534F-8722-5C6024075849}" type="slidenum">
              <a:rPr lang="en-US" smtClean="0"/>
              <a:t>‹#›</a:t>
            </a:fld>
            <a:endParaRPr lang="en-US"/>
          </a:p>
        </p:txBody>
      </p:sp>
    </p:spTree>
    <p:extLst>
      <p:ext uri="{BB962C8B-B14F-4D97-AF65-F5344CB8AC3E}">
        <p14:creationId xmlns:p14="http://schemas.microsoft.com/office/powerpoint/2010/main" val="34369675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CBAC8-BB60-8A40-8CA8-767A4805977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D6D70A5-33B5-C146-91BB-835B25B47E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B592060-583A-B34F-A995-0395D4465EE4}"/>
              </a:ext>
            </a:extLst>
          </p:cNvPr>
          <p:cNvSpPr>
            <a:spLocks noGrp="1"/>
          </p:cNvSpPr>
          <p:nvPr>
            <p:ph type="dt" sz="half" idx="10"/>
          </p:nvPr>
        </p:nvSpPr>
        <p:spPr/>
        <p:txBody>
          <a:bodyPr/>
          <a:lstStyle/>
          <a:p>
            <a:fld id="{C75365B0-F31B-D94C-9D80-A4B6588032B5}" type="datetime1">
              <a:rPr lang="en-US" smtClean="0"/>
              <a:t>2/15/26</a:t>
            </a:fld>
            <a:endParaRPr lang="en-US" dirty="0"/>
          </a:p>
        </p:txBody>
      </p:sp>
      <p:sp>
        <p:nvSpPr>
          <p:cNvPr id="5" name="Footer Placeholder 4">
            <a:extLst>
              <a:ext uri="{FF2B5EF4-FFF2-40B4-BE49-F238E27FC236}">
                <a16:creationId xmlns:a16="http://schemas.microsoft.com/office/drawing/2014/main" id="{10728705-B28C-F946-A53D-24F31A4C144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ABC4C81-C905-A348-BCF8-32E26689F02B}"/>
              </a:ext>
            </a:extLst>
          </p:cNvPr>
          <p:cNvSpPr>
            <a:spLocks noGrp="1"/>
          </p:cNvSpPr>
          <p:nvPr>
            <p:ph type="sldNum" sz="quarter" idx="12"/>
          </p:nvPr>
        </p:nvSpPr>
        <p:spPr/>
        <p:txBody>
          <a:bodyPr/>
          <a:lstStyle/>
          <a:p>
            <a:fld id="{EA78CB1B-D04B-3D4F-B53B-0EAD8F6ACCFD}" type="slidenum">
              <a:rPr lang="en-US" smtClean="0"/>
              <a:t>‹#›</a:t>
            </a:fld>
            <a:endParaRPr lang="en-US" dirty="0"/>
          </a:p>
        </p:txBody>
      </p:sp>
    </p:spTree>
    <p:extLst>
      <p:ext uri="{BB962C8B-B14F-4D97-AF65-F5344CB8AC3E}">
        <p14:creationId xmlns:p14="http://schemas.microsoft.com/office/powerpoint/2010/main" val="1822543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A396B-B0E4-9E44-B3F3-0F131DB77CB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FCE4A8F-28E7-E841-A173-0071648A969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3C9D20-002B-BA42-AB3B-0FCD84E76792}"/>
              </a:ext>
            </a:extLst>
          </p:cNvPr>
          <p:cNvSpPr>
            <a:spLocks noGrp="1"/>
          </p:cNvSpPr>
          <p:nvPr>
            <p:ph type="dt" sz="half" idx="10"/>
          </p:nvPr>
        </p:nvSpPr>
        <p:spPr/>
        <p:txBody>
          <a:bodyPr/>
          <a:lstStyle/>
          <a:p>
            <a:fld id="{05ECDED1-EBEB-2640-A454-2A631E192E10}" type="datetime1">
              <a:rPr lang="en-US" smtClean="0"/>
              <a:t>2/15/26</a:t>
            </a:fld>
            <a:endParaRPr lang="en-US" dirty="0"/>
          </a:p>
        </p:txBody>
      </p:sp>
      <p:sp>
        <p:nvSpPr>
          <p:cNvPr id="5" name="Footer Placeholder 4">
            <a:extLst>
              <a:ext uri="{FF2B5EF4-FFF2-40B4-BE49-F238E27FC236}">
                <a16:creationId xmlns:a16="http://schemas.microsoft.com/office/drawing/2014/main" id="{7548DFF4-7315-BA4B-A263-7237801F013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1A61D3-55C3-3745-A8F0-8F78D4134516}"/>
              </a:ext>
            </a:extLst>
          </p:cNvPr>
          <p:cNvSpPr>
            <a:spLocks noGrp="1"/>
          </p:cNvSpPr>
          <p:nvPr>
            <p:ph type="sldNum" sz="quarter" idx="12"/>
          </p:nvPr>
        </p:nvSpPr>
        <p:spPr/>
        <p:txBody>
          <a:bodyPr/>
          <a:lstStyle/>
          <a:p>
            <a:fld id="{EA78CB1B-D04B-3D4F-B53B-0EAD8F6ACCFD}" type="slidenum">
              <a:rPr lang="en-US" smtClean="0"/>
              <a:t>‹#›</a:t>
            </a:fld>
            <a:endParaRPr lang="en-US" dirty="0"/>
          </a:p>
        </p:txBody>
      </p:sp>
    </p:spTree>
    <p:extLst>
      <p:ext uri="{BB962C8B-B14F-4D97-AF65-F5344CB8AC3E}">
        <p14:creationId xmlns:p14="http://schemas.microsoft.com/office/powerpoint/2010/main" val="1949988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9CE81A-482C-F94B-91EB-05233F5A6CD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FE83E0D-70F6-8444-A89B-6E2574AB9C2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144CC8-184F-884C-8DCB-6FF11DCAC4B8}"/>
              </a:ext>
            </a:extLst>
          </p:cNvPr>
          <p:cNvSpPr>
            <a:spLocks noGrp="1"/>
          </p:cNvSpPr>
          <p:nvPr>
            <p:ph type="dt" sz="half" idx="10"/>
          </p:nvPr>
        </p:nvSpPr>
        <p:spPr/>
        <p:txBody>
          <a:bodyPr/>
          <a:lstStyle/>
          <a:p>
            <a:fld id="{5D630FD7-F4EF-C04B-A7E0-F1E760EFB33F}" type="datetime1">
              <a:rPr lang="en-US" smtClean="0"/>
              <a:t>2/15/26</a:t>
            </a:fld>
            <a:endParaRPr lang="en-US" dirty="0"/>
          </a:p>
        </p:txBody>
      </p:sp>
      <p:sp>
        <p:nvSpPr>
          <p:cNvPr id="5" name="Footer Placeholder 4">
            <a:extLst>
              <a:ext uri="{FF2B5EF4-FFF2-40B4-BE49-F238E27FC236}">
                <a16:creationId xmlns:a16="http://schemas.microsoft.com/office/drawing/2014/main" id="{E72CF08C-E5BB-314C-AFC3-2447EC90A31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A4CB93A-9FF6-124D-B887-C863275B101D}"/>
              </a:ext>
            </a:extLst>
          </p:cNvPr>
          <p:cNvSpPr>
            <a:spLocks noGrp="1"/>
          </p:cNvSpPr>
          <p:nvPr>
            <p:ph type="sldNum" sz="quarter" idx="12"/>
          </p:nvPr>
        </p:nvSpPr>
        <p:spPr/>
        <p:txBody>
          <a:bodyPr/>
          <a:lstStyle/>
          <a:p>
            <a:fld id="{EA78CB1B-D04B-3D4F-B53B-0EAD8F6ACCFD}" type="slidenum">
              <a:rPr lang="en-US" smtClean="0"/>
              <a:t>‹#›</a:t>
            </a:fld>
            <a:endParaRPr lang="en-US" dirty="0"/>
          </a:p>
        </p:txBody>
      </p:sp>
    </p:spTree>
    <p:extLst>
      <p:ext uri="{BB962C8B-B14F-4D97-AF65-F5344CB8AC3E}">
        <p14:creationId xmlns:p14="http://schemas.microsoft.com/office/powerpoint/2010/main" val="2645772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C5641-E3A3-7448-815A-77351C975B0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0FAB53-26F3-E249-B1BC-28D437B953A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62F57B-70EC-C044-8D86-B07D39D78D55}"/>
              </a:ext>
            </a:extLst>
          </p:cNvPr>
          <p:cNvSpPr>
            <a:spLocks noGrp="1"/>
          </p:cNvSpPr>
          <p:nvPr>
            <p:ph type="dt" sz="half" idx="10"/>
          </p:nvPr>
        </p:nvSpPr>
        <p:spPr/>
        <p:txBody>
          <a:bodyPr/>
          <a:lstStyle/>
          <a:p>
            <a:fld id="{B914872F-8BFD-DB4E-BB34-796D419E6CBA}" type="datetime1">
              <a:rPr lang="en-US" smtClean="0"/>
              <a:t>2/15/26</a:t>
            </a:fld>
            <a:endParaRPr lang="en-US" dirty="0"/>
          </a:p>
        </p:txBody>
      </p:sp>
      <p:sp>
        <p:nvSpPr>
          <p:cNvPr id="5" name="Footer Placeholder 4">
            <a:extLst>
              <a:ext uri="{FF2B5EF4-FFF2-40B4-BE49-F238E27FC236}">
                <a16:creationId xmlns:a16="http://schemas.microsoft.com/office/drawing/2014/main" id="{8118D6ED-E4F6-9D4F-8080-8C94C9A5814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A6BA4AF-6908-5148-87C9-88332F621C80}"/>
              </a:ext>
            </a:extLst>
          </p:cNvPr>
          <p:cNvSpPr>
            <a:spLocks noGrp="1"/>
          </p:cNvSpPr>
          <p:nvPr>
            <p:ph type="sldNum" sz="quarter" idx="12"/>
          </p:nvPr>
        </p:nvSpPr>
        <p:spPr/>
        <p:txBody>
          <a:bodyPr/>
          <a:lstStyle/>
          <a:p>
            <a:fld id="{EA78CB1B-D04B-3D4F-B53B-0EAD8F6ACCFD}" type="slidenum">
              <a:rPr lang="en-US" smtClean="0"/>
              <a:t>‹#›</a:t>
            </a:fld>
            <a:endParaRPr lang="en-US" dirty="0"/>
          </a:p>
        </p:txBody>
      </p:sp>
    </p:spTree>
    <p:extLst>
      <p:ext uri="{BB962C8B-B14F-4D97-AF65-F5344CB8AC3E}">
        <p14:creationId xmlns:p14="http://schemas.microsoft.com/office/powerpoint/2010/main" val="4556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B57FF-D635-AE4B-80BF-B4D598D48A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13BBBDE-71AF-3A4A-A42C-C84FAC985F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9926946-3796-0F45-B360-CA5D2380405F}"/>
              </a:ext>
            </a:extLst>
          </p:cNvPr>
          <p:cNvSpPr>
            <a:spLocks noGrp="1"/>
          </p:cNvSpPr>
          <p:nvPr>
            <p:ph type="dt" sz="half" idx="10"/>
          </p:nvPr>
        </p:nvSpPr>
        <p:spPr/>
        <p:txBody>
          <a:bodyPr/>
          <a:lstStyle/>
          <a:p>
            <a:fld id="{E457A7D4-6D19-2343-AA9A-FFF1C5125904}" type="datetime1">
              <a:rPr lang="en-US" smtClean="0"/>
              <a:t>2/15/26</a:t>
            </a:fld>
            <a:endParaRPr lang="en-US" dirty="0"/>
          </a:p>
        </p:txBody>
      </p:sp>
      <p:sp>
        <p:nvSpPr>
          <p:cNvPr id="5" name="Footer Placeholder 4">
            <a:extLst>
              <a:ext uri="{FF2B5EF4-FFF2-40B4-BE49-F238E27FC236}">
                <a16:creationId xmlns:a16="http://schemas.microsoft.com/office/drawing/2014/main" id="{9DCF5B3D-A256-0843-8C3C-B7AA3D3DAB0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2B141B2-1AB7-DC4D-8A62-27EAC6BAA872}"/>
              </a:ext>
            </a:extLst>
          </p:cNvPr>
          <p:cNvSpPr>
            <a:spLocks noGrp="1"/>
          </p:cNvSpPr>
          <p:nvPr>
            <p:ph type="sldNum" sz="quarter" idx="12"/>
          </p:nvPr>
        </p:nvSpPr>
        <p:spPr/>
        <p:txBody>
          <a:bodyPr/>
          <a:lstStyle/>
          <a:p>
            <a:fld id="{EA78CB1B-D04B-3D4F-B53B-0EAD8F6ACCFD}" type="slidenum">
              <a:rPr lang="en-US" smtClean="0"/>
              <a:t>‹#›</a:t>
            </a:fld>
            <a:endParaRPr lang="en-US" dirty="0"/>
          </a:p>
        </p:txBody>
      </p:sp>
    </p:spTree>
    <p:extLst>
      <p:ext uri="{BB962C8B-B14F-4D97-AF65-F5344CB8AC3E}">
        <p14:creationId xmlns:p14="http://schemas.microsoft.com/office/powerpoint/2010/main" val="2410624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B4259-F756-CB44-B9DF-724EA47EB0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F74859-06ED-C64D-8C2A-63D50279154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0328014-0DFF-4949-8AA5-10308BEC414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0366B35-A96C-A14B-B854-26C23B5D802A}"/>
              </a:ext>
            </a:extLst>
          </p:cNvPr>
          <p:cNvSpPr>
            <a:spLocks noGrp="1"/>
          </p:cNvSpPr>
          <p:nvPr>
            <p:ph type="dt" sz="half" idx="10"/>
          </p:nvPr>
        </p:nvSpPr>
        <p:spPr/>
        <p:txBody>
          <a:bodyPr/>
          <a:lstStyle/>
          <a:p>
            <a:fld id="{D4085192-1C6E-2441-887E-2226A1F531ED}" type="datetime1">
              <a:rPr lang="en-US" smtClean="0"/>
              <a:t>2/15/26</a:t>
            </a:fld>
            <a:endParaRPr lang="en-US" dirty="0"/>
          </a:p>
        </p:txBody>
      </p:sp>
      <p:sp>
        <p:nvSpPr>
          <p:cNvPr id="6" name="Footer Placeholder 5">
            <a:extLst>
              <a:ext uri="{FF2B5EF4-FFF2-40B4-BE49-F238E27FC236}">
                <a16:creationId xmlns:a16="http://schemas.microsoft.com/office/drawing/2014/main" id="{2FEFDDEC-FFD7-764B-8FA0-D23694ECF3A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8D2C3F1-2F4A-7641-BD64-BF41BF599E25}"/>
              </a:ext>
            </a:extLst>
          </p:cNvPr>
          <p:cNvSpPr>
            <a:spLocks noGrp="1"/>
          </p:cNvSpPr>
          <p:nvPr>
            <p:ph type="sldNum" sz="quarter" idx="12"/>
          </p:nvPr>
        </p:nvSpPr>
        <p:spPr/>
        <p:txBody>
          <a:bodyPr/>
          <a:lstStyle/>
          <a:p>
            <a:fld id="{EA78CB1B-D04B-3D4F-B53B-0EAD8F6ACCFD}" type="slidenum">
              <a:rPr lang="en-US" smtClean="0"/>
              <a:t>‹#›</a:t>
            </a:fld>
            <a:endParaRPr lang="en-US" dirty="0"/>
          </a:p>
        </p:txBody>
      </p:sp>
    </p:spTree>
    <p:extLst>
      <p:ext uri="{BB962C8B-B14F-4D97-AF65-F5344CB8AC3E}">
        <p14:creationId xmlns:p14="http://schemas.microsoft.com/office/powerpoint/2010/main" val="5609911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C0922-C03B-3743-99B2-BBA6849D2D0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61778A2-9A2F-F340-B516-826DB8519E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0216860-5F93-A345-A2BA-5E2C4D78670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C8F3983-C590-194C-A39E-CDBFD1E642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2612EE8-D400-694E-92E1-21E6BFBB0B1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C903638-D142-B74B-856A-C83DBCF902A6}"/>
              </a:ext>
            </a:extLst>
          </p:cNvPr>
          <p:cNvSpPr>
            <a:spLocks noGrp="1"/>
          </p:cNvSpPr>
          <p:nvPr>
            <p:ph type="dt" sz="half" idx="10"/>
          </p:nvPr>
        </p:nvSpPr>
        <p:spPr/>
        <p:txBody>
          <a:bodyPr/>
          <a:lstStyle/>
          <a:p>
            <a:fld id="{0A8608C9-FE9A-9A41-9748-7581D3B52B05}" type="datetime1">
              <a:rPr lang="en-US" smtClean="0"/>
              <a:t>2/15/26</a:t>
            </a:fld>
            <a:endParaRPr lang="en-US" dirty="0"/>
          </a:p>
        </p:txBody>
      </p:sp>
      <p:sp>
        <p:nvSpPr>
          <p:cNvPr id="8" name="Footer Placeholder 7">
            <a:extLst>
              <a:ext uri="{FF2B5EF4-FFF2-40B4-BE49-F238E27FC236}">
                <a16:creationId xmlns:a16="http://schemas.microsoft.com/office/drawing/2014/main" id="{0885D7BB-45A0-F14D-B421-41E0EEC7E44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1BDF27ED-1BDB-D842-8C69-64FE9CD7FE1F}"/>
              </a:ext>
            </a:extLst>
          </p:cNvPr>
          <p:cNvSpPr>
            <a:spLocks noGrp="1"/>
          </p:cNvSpPr>
          <p:nvPr>
            <p:ph type="sldNum" sz="quarter" idx="12"/>
          </p:nvPr>
        </p:nvSpPr>
        <p:spPr/>
        <p:txBody>
          <a:bodyPr/>
          <a:lstStyle/>
          <a:p>
            <a:fld id="{EA78CB1B-D04B-3D4F-B53B-0EAD8F6ACCFD}" type="slidenum">
              <a:rPr lang="en-US" smtClean="0"/>
              <a:t>‹#›</a:t>
            </a:fld>
            <a:endParaRPr lang="en-US" dirty="0"/>
          </a:p>
        </p:txBody>
      </p:sp>
    </p:spTree>
    <p:extLst>
      <p:ext uri="{BB962C8B-B14F-4D97-AF65-F5344CB8AC3E}">
        <p14:creationId xmlns:p14="http://schemas.microsoft.com/office/powerpoint/2010/main" val="1370255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E360C-423D-9746-A138-C7DF5A6C373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C27AAE7-E5B9-6A45-B3CF-85980131F3E4}"/>
              </a:ext>
            </a:extLst>
          </p:cNvPr>
          <p:cNvSpPr>
            <a:spLocks noGrp="1"/>
          </p:cNvSpPr>
          <p:nvPr>
            <p:ph type="dt" sz="half" idx="10"/>
          </p:nvPr>
        </p:nvSpPr>
        <p:spPr/>
        <p:txBody>
          <a:bodyPr/>
          <a:lstStyle/>
          <a:p>
            <a:fld id="{714011DC-CB49-4741-B740-E2CE4CE28794}" type="datetime1">
              <a:rPr lang="en-US" smtClean="0"/>
              <a:t>2/15/26</a:t>
            </a:fld>
            <a:endParaRPr lang="en-US" dirty="0"/>
          </a:p>
        </p:txBody>
      </p:sp>
      <p:sp>
        <p:nvSpPr>
          <p:cNvPr id="4" name="Footer Placeholder 3">
            <a:extLst>
              <a:ext uri="{FF2B5EF4-FFF2-40B4-BE49-F238E27FC236}">
                <a16:creationId xmlns:a16="http://schemas.microsoft.com/office/drawing/2014/main" id="{3441C651-24A4-A946-9187-761A1D11405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687652E3-0694-284E-B5D5-F89623CC512B}"/>
              </a:ext>
            </a:extLst>
          </p:cNvPr>
          <p:cNvSpPr>
            <a:spLocks noGrp="1"/>
          </p:cNvSpPr>
          <p:nvPr>
            <p:ph type="sldNum" sz="quarter" idx="12"/>
          </p:nvPr>
        </p:nvSpPr>
        <p:spPr/>
        <p:txBody>
          <a:bodyPr/>
          <a:lstStyle/>
          <a:p>
            <a:fld id="{EA78CB1B-D04B-3D4F-B53B-0EAD8F6ACCFD}" type="slidenum">
              <a:rPr lang="en-US" smtClean="0"/>
              <a:t>‹#›</a:t>
            </a:fld>
            <a:endParaRPr lang="en-US" dirty="0"/>
          </a:p>
        </p:txBody>
      </p:sp>
    </p:spTree>
    <p:extLst>
      <p:ext uri="{BB962C8B-B14F-4D97-AF65-F5344CB8AC3E}">
        <p14:creationId xmlns:p14="http://schemas.microsoft.com/office/powerpoint/2010/main" val="2292453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C7D211C-F320-4D4C-8210-0B727AFD004E}"/>
              </a:ext>
            </a:extLst>
          </p:cNvPr>
          <p:cNvSpPr>
            <a:spLocks noGrp="1"/>
          </p:cNvSpPr>
          <p:nvPr>
            <p:ph type="dt" sz="half" idx="10"/>
          </p:nvPr>
        </p:nvSpPr>
        <p:spPr/>
        <p:txBody>
          <a:bodyPr/>
          <a:lstStyle/>
          <a:p>
            <a:fld id="{DCE3FDA0-C676-B743-8B90-97690ECC947D}" type="datetime1">
              <a:rPr lang="en-US" smtClean="0"/>
              <a:t>2/15/26</a:t>
            </a:fld>
            <a:endParaRPr lang="en-US" dirty="0"/>
          </a:p>
        </p:txBody>
      </p:sp>
      <p:sp>
        <p:nvSpPr>
          <p:cNvPr id="3" name="Footer Placeholder 2">
            <a:extLst>
              <a:ext uri="{FF2B5EF4-FFF2-40B4-BE49-F238E27FC236}">
                <a16:creationId xmlns:a16="http://schemas.microsoft.com/office/drawing/2014/main" id="{AAB95003-2D22-BC41-A8F4-CE79213DBA6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3384558-8BD0-904B-8588-685D74963B53}"/>
              </a:ext>
            </a:extLst>
          </p:cNvPr>
          <p:cNvSpPr>
            <a:spLocks noGrp="1"/>
          </p:cNvSpPr>
          <p:nvPr>
            <p:ph type="sldNum" sz="quarter" idx="12"/>
          </p:nvPr>
        </p:nvSpPr>
        <p:spPr/>
        <p:txBody>
          <a:bodyPr/>
          <a:lstStyle/>
          <a:p>
            <a:fld id="{EA78CB1B-D04B-3D4F-B53B-0EAD8F6ACCFD}" type="slidenum">
              <a:rPr lang="en-US" smtClean="0"/>
              <a:t>‹#›</a:t>
            </a:fld>
            <a:endParaRPr lang="en-US" dirty="0"/>
          </a:p>
        </p:txBody>
      </p:sp>
    </p:spTree>
    <p:extLst>
      <p:ext uri="{BB962C8B-B14F-4D97-AF65-F5344CB8AC3E}">
        <p14:creationId xmlns:p14="http://schemas.microsoft.com/office/powerpoint/2010/main" val="67221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286FE-D6ED-CA43-8B85-45A35D40CA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9D97191-30F0-AD45-A694-5CD8EA5198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94D117-D89D-B745-AEDC-343E827A9F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837D2EF-818C-1743-8050-A81F0D02DDC1}"/>
              </a:ext>
            </a:extLst>
          </p:cNvPr>
          <p:cNvSpPr>
            <a:spLocks noGrp="1"/>
          </p:cNvSpPr>
          <p:nvPr>
            <p:ph type="dt" sz="half" idx="10"/>
          </p:nvPr>
        </p:nvSpPr>
        <p:spPr/>
        <p:txBody>
          <a:bodyPr/>
          <a:lstStyle/>
          <a:p>
            <a:fld id="{B44EBA8C-92C5-E847-820F-A774750B147E}" type="datetime1">
              <a:rPr lang="en-US" smtClean="0"/>
              <a:t>2/15/26</a:t>
            </a:fld>
            <a:endParaRPr lang="en-US" dirty="0"/>
          </a:p>
        </p:txBody>
      </p:sp>
      <p:sp>
        <p:nvSpPr>
          <p:cNvPr id="6" name="Footer Placeholder 5">
            <a:extLst>
              <a:ext uri="{FF2B5EF4-FFF2-40B4-BE49-F238E27FC236}">
                <a16:creationId xmlns:a16="http://schemas.microsoft.com/office/drawing/2014/main" id="{96087CCA-5F73-C246-B158-8D68D0878A2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7D461DB-FF79-344A-AB96-FC0B9262FEE9}"/>
              </a:ext>
            </a:extLst>
          </p:cNvPr>
          <p:cNvSpPr>
            <a:spLocks noGrp="1"/>
          </p:cNvSpPr>
          <p:nvPr>
            <p:ph type="sldNum" sz="quarter" idx="12"/>
          </p:nvPr>
        </p:nvSpPr>
        <p:spPr/>
        <p:txBody>
          <a:bodyPr/>
          <a:lstStyle/>
          <a:p>
            <a:fld id="{EA78CB1B-D04B-3D4F-B53B-0EAD8F6ACCFD}" type="slidenum">
              <a:rPr lang="en-US" smtClean="0"/>
              <a:t>‹#›</a:t>
            </a:fld>
            <a:endParaRPr lang="en-US" dirty="0"/>
          </a:p>
        </p:txBody>
      </p:sp>
    </p:spTree>
    <p:extLst>
      <p:ext uri="{BB962C8B-B14F-4D97-AF65-F5344CB8AC3E}">
        <p14:creationId xmlns:p14="http://schemas.microsoft.com/office/powerpoint/2010/main" val="1813209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33316-4055-384E-AAA1-5FF06B397C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77D8D51-C061-F54B-824B-7A49CF8869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6CD73D21-AC4C-5248-9F86-889599CB1E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9D63C8C-3502-DB47-9F07-57F2505675D9}"/>
              </a:ext>
            </a:extLst>
          </p:cNvPr>
          <p:cNvSpPr>
            <a:spLocks noGrp="1"/>
          </p:cNvSpPr>
          <p:nvPr>
            <p:ph type="dt" sz="half" idx="10"/>
          </p:nvPr>
        </p:nvSpPr>
        <p:spPr/>
        <p:txBody>
          <a:bodyPr/>
          <a:lstStyle/>
          <a:p>
            <a:fld id="{3AC44021-82F3-8642-9EC5-94DAE3152D90}" type="datetime1">
              <a:rPr lang="en-US" smtClean="0"/>
              <a:t>2/15/26</a:t>
            </a:fld>
            <a:endParaRPr lang="en-US" dirty="0"/>
          </a:p>
        </p:txBody>
      </p:sp>
      <p:sp>
        <p:nvSpPr>
          <p:cNvPr id="6" name="Footer Placeholder 5">
            <a:extLst>
              <a:ext uri="{FF2B5EF4-FFF2-40B4-BE49-F238E27FC236}">
                <a16:creationId xmlns:a16="http://schemas.microsoft.com/office/drawing/2014/main" id="{A3A8851C-D98C-954C-9CA7-DAEADA2DC79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AF2891D-505F-D840-8EFA-0BFB813741B9}"/>
              </a:ext>
            </a:extLst>
          </p:cNvPr>
          <p:cNvSpPr>
            <a:spLocks noGrp="1"/>
          </p:cNvSpPr>
          <p:nvPr>
            <p:ph type="sldNum" sz="quarter" idx="12"/>
          </p:nvPr>
        </p:nvSpPr>
        <p:spPr/>
        <p:txBody>
          <a:bodyPr/>
          <a:lstStyle/>
          <a:p>
            <a:fld id="{EA78CB1B-D04B-3D4F-B53B-0EAD8F6ACCFD}" type="slidenum">
              <a:rPr lang="en-US" smtClean="0"/>
              <a:t>‹#›</a:t>
            </a:fld>
            <a:endParaRPr lang="en-US" dirty="0"/>
          </a:p>
        </p:txBody>
      </p:sp>
    </p:spTree>
    <p:extLst>
      <p:ext uri="{BB962C8B-B14F-4D97-AF65-F5344CB8AC3E}">
        <p14:creationId xmlns:p14="http://schemas.microsoft.com/office/powerpoint/2010/main" val="1009779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A1DF906-090A-4E49-AFC8-B307B356D7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56C50E2-66DE-F145-97F0-97087D5A6A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F517C5-0DCF-D846-8E73-5C8742DF63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93EFD-9BF2-8548-98F4-0F20DD3EC050}" type="datetime1">
              <a:rPr lang="en-US" smtClean="0"/>
              <a:t>2/15/26</a:t>
            </a:fld>
            <a:endParaRPr lang="en-US" dirty="0"/>
          </a:p>
        </p:txBody>
      </p:sp>
      <p:sp>
        <p:nvSpPr>
          <p:cNvPr id="5" name="Footer Placeholder 4">
            <a:extLst>
              <a:ext uri="{FF2B5EF4-FFF2-40B4-BE49-F238E27FC236}">
                <a16:creationId xmlns:a16="http://schemas.microsoft.com/office/drawing/2014/main" id="{4B5D36AC-B136-CB47-9F0B-7B56F9CD1A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9202F80-45D1-E949-8516-64EFA87DEC3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78CB1B-D04B-3D4F-B53B-0EAD8F6ACCFD}" type="slidenum">
              <a:rPr lang="en-US" smtClean="0"/>
              <a:t>‹#›</a:t>
            </a:fld>
            <a:endParaRPr lang="en-US" dirty="0"/>
          </a:p>
        </p:txBody>
      </p:sp>
    </p:spTree>
    <p:extLst>
      <p:ext uri="{BB962C8B-B14F-4D97-AF65-F5344CB8AC3E}">
        <p14:creationId xmlns:p14="http://schemas.microsoft.com/office/powerpoint/2010/main" val="39718445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20F6B-C1D4-8140-A595-15265203229B}"/>
              </a:ext>
            </a:extLst>
          </p:cNvPr>
          <p:cNvSpPr>
            <a:spLocks noGrp="1"/>
          </p:cNvSpPr>
          <p:nvPr>
            <p:ph type="title"/>
          </p:nvPr>
        </p:nvSpPr>
        <p:spPr>
          <a:xfrm>
            <a:off x="838200" y="-141513"/>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0252A43-223E-F546-863D-EB825AF42E2B}"/>
              </a:ext>
            </a:extLst>
          </p:cNvPr>
          <p:cNvSpPr>
            <a:spLocks noGrp="1"/>
          </p:cNvSpPr>
          <p:nvPr>
            <p:ph idx="1"/>
          </p:nvPr>
        </p:nvSpPr>
        <p:spPr>
          <a:xfrm>
            <a:off x="0" y="0"/>
            <a:ext cx="12192000" cy="6858000"/>
          </a:xfrm>
          <a:ln>
            <a:solidFill>
              <a:schemeClr val="accent1"/>
            </a:solidFill>
          </a:ln>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tabLst>
                <a:tab pos="623888" algn="l"/>
              </a:tabLst>
            </a:pPr>
            <a:r>
              <a:rPr lang="en-US" dirty="0"/>
              <a:t>				       	        </a:t>
            </a:r>
            <a:r>
              <a:rPr lang="en-US" sz="3400" b="1" dirty="0"/>
              <a:t>Proverbs 30:21-23</a:t>
            </a:r>
          </a:p>
          <a:p>
            <a:pPr marL="0" indent="0">
              <a:buNone/>
              <a:tabLst>
                <a:tab pos="623888" algn="l"/>
              </a:tabLst>
            </a:pPr>
            <a:r>
              <a:rPr lang="en-US" sz="3400" b="1" dirty="0"/>
              <a:t>      The </a:t>
            </a:r>
            <a:r>
              <a:rPr lang="en-US" sz="3400" b="1" i="1" dirty="0"/>
              <a:t>Answers</a:t>
            </a:r>
            <a:r>
              <a:rPr lang="en-US" sz="3400" b="1" dirty="0"/>
              <a:t> of </a:t>
            </a:r>
            <a:r>
              <a:rPr lang="en-US" sz="3400" b="1" dirty="0" err="1"/>
              <a:t>Agur</a:t>
            </a:r>
            <a:r>
              <a:rPr lang="en-US" sz="3400" b="1" dirty="0"/>
              <a:t> - 3 Things That Make the Earth Tremble</a:t>
            </a:r>
          </a:p>
        </p:txBody>
      </p:sp>
      <p:sp>
        <p:nvSpPr>
          <p:cNvPr id="4" name="Oval 3">
            <a:extLst>
              <a:ext uri="{FF2B5EF4-FFF2-40B4-BE49-F238E27FC236}">
                <a16:creationId xmlns:a16="http://schemas.microsoft.com/office/drawing/2014/main" id="{D043146B-BBC7-3F4C-8036-3BCBA254E3EA}"/>
              </a:ext>
            </a:extLst>
          </p:cNvPr>
          <p:cNvSpPr/>
          <p:nvPr/>
        </p:nvSpPr>
        <p:spPr>
          <a:xfrm>
            <a:off x="1948543" y="182558"/>
            <a:ext cx="8294914" cy="18003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400"/>
              <a:t>               ~ Uncommon ~ 		           The Common Sense of God </a:t>
            </a:r>
            <a:r>
              <a:rPr lang="en-US" sz="3400" b="1"/>
              <a:t>Wisdom for Beginners </a:t>
            </a:r>
            <a:endParaRPr lang="en-US" sz="3400"/>
          </a:p>
        </p:txBody>
      </p:sp>
      <p:pic>
        <p:nvPicPr>
          <p:cNvPr id="5" name="Content Placeholder 24">
            <a:extLst>
              <a:ext uri="{FF2B5EF4-FFF2-40B4-BE49-F238E27FC236}">
                <a16:creationId xmlns:a16="http://schemas.microsoft.com/office/drawing/2014/main" id="{39DBB46F-C63D-CE4C-A42E-96C19B8943B6}"/>
              </a:ext>
            </a:extLst>
          </p:cNvPr>
          <p:cNvPicPr>
            <a:picLocks noChangeAspect="1"/>
          </p:cNvPicPr>
          <p:nvPr/>
        </p:nvPicPr>
        <p:blipFill>
          <a:blip r:embed="rId2"/>
          <a:stretch>
            <a:fillRect/>
          </a:stretch>
        </p:blipFill>
        <p:spPr>
          <a:xfrm>
            <a:off x="3696731" y="3449168"/>
            <a:ext cx="4502070" cy="2851844"/>
          </a:xfrm>
          <a:prstGeom prst="rect">
            <a:avLst/>
          </a:prstGeom>
        </p:spPr>
      </p:pic>
      <p:sp>
        <p:nvSpPr>
          <p:cNvPr id="6" name="Slide Number Placeholder 5">
            <a:extLst>
              <a:ext uri="{FF2B5EF4-FFF2-40B4-BE49-F238E27FC236}">
                <a16:creationId xmlns:a16="http://schemas.microsoft.com/office/drawing/2014/main" id="{2D0F426B-196C-5D45-BD60-21C4D4E4A8D7}"/>
              </a:ext>
            </a:extLst>
          </p:cNvPr>
          <p:cNvSpPr>
            <a:spLocks noGrp="1"/>
          </p:cNvSpPr>
          <p:nvPr>
            <p:ph type="sldNum" sz="quarter" idx="12"/>
          </p:nvPr>
        </p:nvSpPr>
        <p:spPr/>
        <p:txBody>
          <a:bodyPr/>
          <a:lstStyle/>
          <a:p>
            <a:fld id="{696863BF-DFF0-0742-9D49-AD0AEDBBFD1C}" type="slidenum">
              <a:rPr lang="en-US" smtClean="0"/>
              <a:t>1</a:t>
            </a:fld>
            <a:endParaRPr lang="en-US"/>
          </a:p>
        </p:txBody>
      </p:sp>
      <p:sp>
        <p:nvSpPr>
          <p:cNvPr id="7" name="TextBox 6">
            <a:extLst>
              <a:ext uri="{FF2B5EF4-FFF2-40B4-BE49-F238E27FC236}">
                <a16:creationId xmlns:a16="http://schemas.microsoft.com/office/drawing/2014/main" id="{0E13710E-4504-F345-B3C8-ED629288C1DB}"/>
              </a:ext>
            </a:extLst>
          </p:cNvPr>
          <p:cNvSpPr txBox="1"/>
          <p:nvPr/>
        </p:nvSpPr>
        <p:spPr>
          <a:xfrm>
            <a:off x="91440" y="-3474720"/>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828426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898B4-310E-9F41-8F70-8B80BBB8B4A1}"/>
              </a:ext>
            </a:extLst>
          </p:cNvPr>
          <p:cNvSpPr>
            <a:spLocks noGrp="1"/>
          </p:cNvSpPr>
          <p:nvPr>
            <p:ph type="title"/>
          </p:nvPr>
        </p:nvSpPr>
        <p:spPr>
          <a:xfrm>
            <a:off x="838200" y="-215757"/>
            <a:ext cx="10515600" cy="102741"/>
          </a:xfrm>
        </p:spPr>
        <p:txBody>
          <a:bodyPr>
            <a:normAutofit fontScale="90000"/>
          </a:bodyPr>
          <a:lstStyle/>
          <a:p>
            <a:endParaRPr lang="en-US" b="1"/>
          </a:p>
        </p:txBody>
      </p:sp>
      <p:sp>
        <p:nvSpPr>
          <p:cNvPr id="3" name="Content Placeholder 2">
            <a:extLst>
              <a:ext uri="{FF2B5EF4-FFF2-40B4-BE49-F238E27FC236}">
                <a16:creationId xmlns:a16="http://schemas.microsoft.com/office/drawing/2014/main" id="{EDF6D161-3BD5-F244-BB5C-6F6B2473781A}"/>
              </a:ext>
            </a:extLst>
          </p:cNvPr>
          <p:cNvSpPr>
            <a:spLocks noGrp="1"/>
          </p:cNvSpPr>
          <p:nvPr>
            <p:ph idx="1"/>
          </p:nvPr>
        </p:nvSpPr>
        <p:spPr>
          <a:xfrm>
            <a:off x="0" y="-1"/>
            <a:ext cx="12192000" cy="7150813"/>
          </a:xfrm>
        </p:spPr>
        <p:txBody>
          <a:bodyPr>
            <a:normAutofit/>
          </a:bodyPr>
          <a:lstStyle/>
          <a:p>
            <a:pPr marL="0" indent="0">
              <a:buNone/>
            </a:pPr>
            <a:r>
              <a:rPr lang="en-US" sz="1700" dirty="0"/>
              <a:t>The chapter breaks down into 3 main sections.  </a:t>
            </a:r>
            <a:r>
              <a:rPr lang="en-US" sz="1700" b="1" u="sng" dirty="0"/>
              <a:t>First</a:t>
            </a:r>
            <a:r>
              <a:rPr lang="en-US" sz="1700" dirty="0"/>
              <a:t> the questions of </a:t>
            </a:r>
            <a:r>
              <a:rPr lang="en-US" sz="1700" dirty="0" err="1"/>
              <a:t>Agur</a:t>
            </a:r>
            <a:r>
              <a:rPr lang="en-US" sz="1700" dirty="0"/>
              <a:t> – “</a:t>
            </a:r>
            <a:r>
              <a:rPr lang="en-US" sz="1700" b="1" i="1" dirty="0"/>
              <a:t>Who has wrapped up the waters in His cloak?  Who has established all the ends of the earth?</a:t>
            </a:r>
            <a:r>
              <a:rPr lang="en-US" sz="1700" dirty="0"/>
              <a:t>”, are representative of his opening questions.  </a:t>
            </a:r>
            <a:r>
              <a:rPr lang="en-US" sz="1700" b="1" u="sng" dirty="0"/>
              <a:t>Second</a:t>
            </a:r>
            <a:r>
              <a:rPr lang="en-US" sz="1700" dirty="0"/>
              <a:t>, comes 				 the middle section that reads more conventionally - like the proverbs of Solomon.  Now, speaking of 				 Solomon, some theologians espouse the theory that </a:t>
            </a:r>
            <a:r>
              <a:rPr lang="en-US" sz="1700" dirty="0" err="1"/>
              <a:t>Agur</a:t>
            </a:r>
            <a:r>
              <a:rPr lang="en-US" sz="1700" dirty="0"/>
              <a:t> is actually a nick-name for Solomon, or a 			 pseudonym of his.  I don’t think it holds much credibility – as it does not make sense for either 				 Solomon, or even just some royal scribes to play this little name trick at the end of this collection of 				 wisdom, nor to mess with Solomon’s basic formula for recording his sayings.  I could be wrong, but it 				 seems more likely to me that these last two chapters are from two other sages, men that Solomon 				 admired, possibly contemporaries, maybe even friends.  But these men also could have been long 				 dead, and this was to honor them, or they could even have come after Solomon (which is my best 				 guess) and possible their writings were well-known and thus inserted at the end of Solomon’s writings, like a bookend.  One thing we can be pretty sure that we know, is that we really do </a:t>
            </a:r>
            <a:r>
              <a:rPr lang="en-US" sz="1700" b="1" i="1" dirty="0"/>
              <a:t>not</a:t>
            </a:r>
            <a:r>
              <a:rPr lang="en-US" sz="1700" dirty="0"/>
              <a:t> know, and there really is </a:t>
            </a:r>
            <a:r>
              <a:rPr lang="en-US" sz="1700" i="1" dirty="0"/>
              <a:t>no way </a:t>
            </a:r>
            <a:r>
              <a:rPr lang="en-US" sz="1600" b="1" i="1" dirty="0"/>
              <a:t>TO</a:t>
            </a:r>
            <a:r>
              <a:rPr lang="en-US" sz="1700" dirty="0"/>
              <a:t> know!  But I have to go with what seems to make more sense to me- so I will refer to </a:t>
            </a:r>
            <a:r>
              <a:rPr lang="en-US" sz="1700" dirty="0" err="1"/>
              <a:t>Agur</a:t>
            </a:r>
            <a:r>
              <a:rPr lang="en-US" sz="1700" dirty="0"/>
              <a:t> as another individual, another sage. I will treat King Lemuel in chapter 31 in the same way. ~The third and last section of </a:t>
            </a:r>
            <a:r>
              <a:rPr lang="en-US" sz="1700" dirty="0" err="1"/>
              <a:t>Agur’s</a:t>
            </a:r>
            <a:r>
              <a:rPr lang="en-US" sz="1700" dirty="0"/>
              <a:t> chapter breaks down mostly into ancient sayings/poems put into a classic form called “</a:t>
            </a:r>
            <a:r>
              <a:rPr lang="en-US" sz="1700" b="1" dirty="0"/>
              <a:t>numeric parallelisms</a:t>
            </a:r>
            <a:r>
              <a:rPr lang="en-US" sz="1700" dirty="0"/>
              <a:t>”.  A </a:t>
            </a:r>
            <a:r>
              <a:rPr lang="en-US" sz="1700" b="1" dirty="0"/>
              <a:t>numeric parallelism is</a:t>
            </a:r>
            <a:r>
              <a:rPr lang="en-US" sz="1700" dirty="0"/>
              <a:t> comprised of three examples/images that prove a special point, and then fourth example, usually (but not always) an even more powerful example, tacked on the end to show that these examples are just the beginning of a principle. ~So, we see the </a:t>
            </a:r>
            <a:r>
              <a:rPr lang="en-US" sz="1700" b="1" dirty="0"/>
              <a:t>1</a:t>
            </a:r>
            <a:r>
              <a:rPr lang="en-US" sz="1700" b="1" baseline="30000" dirty="0"/>
              <a:t>st</a:t>
            </a:r>
            <a:r>
              <a:rPr lang="en-US" sz="1700" dirty="0"/>
              <a:t> </a:t>
            </a:r>
            <a:r>
              <a:rPr lang="en-US" sz="1700" b="1" dirty="0"/>
              <a:t>numeric parallelism</a:t>
            </a:r>
            <a:r>
              <a:rPr lang="en-US" sz="1700" dirty="0"/>
              <a:t> has to do with </a:t>
            </a:r>
            <a:r>
              <a:rPr lang="en-US" sz="1700" b="1" dirty="0"/>
              <a:t>THINGS THAT CANNOT BE SATISFIED </a:t>
            </a:r>
            <a:r>
              <a:rPr lang="en-US" sz="1700" dirty="0"/>
              <a:t>– the 3 examples being the </a:t>
            </a:r>
            <a:r>
              <a:rPr lang="en-US" sz="1700" i="1" dirty="0"/>
              <a:t>grave</a:t>
            </a:r>
            <a:r>
              <a:rPr lang="en-US" sz="1700" dirty="0"/>
              <a:t>, the </a:t>
            </a:r>
            <a:r>
              <a:rPr lang="en-US" sz="1700" i="1" dirty="0"/>
              <a:t>barren womb</a:t>
            </a:r>
            <a:r>
              <a:rPr lang="en-US" sz="1700" dirty="0"/>
              <a:t>, the </a:t>
            </a:r>
            <a:r>
              <a:rPr lang="en-US" sz="1700" i="1" dirty="0"/>
              <a:t>ground</a:t>
            </a:r>
            <a:r>
              <a:rPr lang="en-US" sz="1700" dirty="0"/>
              <a:t> which always requires more moisture, and the forth is </a:t>
            </a:r>
            <a:r>
              <a:rPr lang="en-US" sz="1700" i="1" dirty="0"/>
              <a:t>fire</a:t>
            </a:r>
            <a:r>
              <a:rPr lang="en-US" sz="1700" dirty="0"/>
              <a:t> – the most powerful and hungry force of nature if it gets out of control!  It will keep spreading and consuming until it runs out of either fuel or oxygen.  *We saw a good example of that in that huge Los Angeles fire last year, right, where well over 16,200 homes were consumed because there was no water to fight the flames! That is an area roughly equivalent to all of Appleton and its suburb communities!  Now that is a hungry, drought and wind-driven fire!	 ~Then there are the </a:t>
            </a:r>
            <a:r>
              <a:rPr lang="en-US" sz="1700" b="1" dirty="0"/>
              <a:t>AMAZING EVERYDAY MYSTERIES OF LIFE (30:18-19) </a:t>
            </a:r>
            <a:r>
              <a:rPr lang="en-US" sz="1700" dirty="0"/>
              <a:t>– the soaring </a:t>
            </a:r>
            <a:r>
              <a:rPr lang="en-US" sz="1700" b="1" dirty="0"/>
              <a:t>eagle,</a:t>
            </a:r>
            <a:r>
              <a:rPr lang="en-US" sz="1700" dirty="0"/>
              <a:t> the wriggling </a:t>
            </a:r>
            <a:r>
              <a:rPr lang="en-US" sz="1700" b="1" dirty="0"/>
              <a:t>snake</a:t>
            </a:r>
            <a:r>
              <a:rPr lang="en-US" sz="1700" dirty="0"/>
              <a:t>, the </a:t>
            </a:r>
            <a:r>
              <a:rPr lang="en-US" sz="1700" b="1" dirty="0"/>
              <a:t>ship at sea</a:t>
            </a:r>
            <a:r>
              <a:rPr lang="en-US" sz="1700" dirty="0"/>
              <a:t>, and finally the most mysterious (and most common) – </a:t>
            </a:r>
            <a:r>
              <a:rPr lang="en-US" sz="1700" b="1" i="1" dirty="0"/>
              <a:t>romance</a:t>
            </a:r>
            <a:r>
              <a:rPr lang="en-US" sz="1700" dirty="0"/>
              <a:t>!  In (</a:t>
            </a:r>
            <a:r>
              <a:rPr lang="en-US" sz="1700" b="1" dirty="0"/>
              <a:t>30:24-28)</a:t>
            </a:r>
            <a:r>
              <a:rPr lang="en-US" sz="1700" dirty="0"/>
              <a:t>, there are the living things that are </a:t>
            </a:r>
            <a:r>
              <a:rPr lang="en-US" sz="1700" b="1" dirty="0"/>
              <a:t>SMALL IN STATURE BUT WISE IN SURVIVAL SKILLS </a:t>
            </a:r>
            <a:r>
              <a:rPr lang="en-US" sz="1700" dirty="0"/>
              <a:t>– the tiny </a:t>
            </a:r>
            <a:r>
              <a:rPr lang="en-US" sz="1700" b="1" dirty="0"/>
              <a:t>ant</a:t>
            </a:r>
            <a:r>
              <a:rPr lang="en-US" sz="1700" dirty="0"/>
              <a:t>, the fierce </a:t>
            </a:r>
            <a:r>
              <a:rPr lang="en-US" sz="1700" b="1" dirty="0"/>
              <a:t>badger</a:t>
            </a:r>
            <a:r>
              <a:rPr lang="en-US" sz="1700" dirty="0"/>
              <a:t>, the </a:t>
            </a:r>
            <a:r>
              <a:rPr lang="en-US" sz="1700" b="1" dirty="0"/>
              <a:t>locusts</a:t>
            </a:r>
            <a:r>
              <a:rPr lang="en-US" sz="1700" dirty="0"/>
              <a:t>, and finally the </a:t>
            </a:r>
            <a:r>
              <a:rPr lang="en-US" sz="1700" b="1" dirty="0"/>
              <a:t>lizard</a:t>
            </a:r>
            <a:r>
              <a:rPr lang="en-US" sz="1700" dirty="0"/>
              <a:t> that can hide virtually anywhere</a:t>
            </a:r>
            <a:r>
              <a:rPr lang="en-US" sz="1700" b="1" dirty="0"/>
              <a:t>!  (30:29-31) </a:t>
            </a:r>
            <a:r>
              <a:rPr lang="en-US" sz="1700" dirty="0"/>
              <a:t>addresses the wonder of </a:t>
            </a:r>
            <a:r>
              <a:rPr lang="en-US" sz="1700" b="1" dirty="0"/>
              <a:t>creatures of regal bearing - </a:t>
            </a:r>
            <a:r>
              <a:rPr lang="en-US" sz="1700" dirty="0"/>
              <a:t>the</a:t>
            </a:r>
            <a:r>
              <a:rPr lang="en-US" sz="1700" b="1" dirty="0"/>
              <a:t> </a:t>
            </a:r>
            <a:r>
              <a:rPr lang="en-US" sz="1700" dirty="0"/>
              <a:t>great</a:t>
            </a:r>
            <a:r>
              <a:rPr lang="en-US" sz="1700" b="1" dirty="0"/>
              <a:t> lion, </a:t>
            </a:r>
            <a:r>
              <a:rPr lang="en-US" sz="1700" dirty="0"/>
              <a:t>of course, the </a:t>
            </a:r>
            <a:r>
              <a:rPr lang="en-US" sz="1700" b="1" dirty="0"/>
              <a:t>rooster </a:t>
            </a:r>
            <a:r>
              <a:rPr lang="en-US" sz="1700" dirty="0"/>
              <a:t>who presides over his territory with fierce watchfulness, the fearless </a:t>
            </a:r>
            <a:r>
              <a:rPr lang="en-US" sz="1700" b="1" dirty="0"/>
              <a:t>he-goat/ram</a:t>
            </a:r>
            <a:r>
              <a:rPr lang="en-US" sz="1700" dirty="0"/>
              <a:t>,  and fourthly and even more impressively</a:t>
            </a:r>
            <a:r>
              <a:rPr lang="en-US" sz="1700" b="1" dirty="0"/>
              <a:t>, </a:t>
            </a:r>
            <a:r>
              <a:rPr lang="en-US" sz="1700" dirty="0"/>
              <a:t>a</a:t>
            </a:r>
            <a:r>
              <a:rPr lang="en-US" sz="1700" b="1" dirty="0"/>
              <a:t> king </a:t>
            </a:r>
            <a:r>
              <a:rPr lang="en-US" sz="1700" dirty="0"/>
              <a:t>with his army.  			 ~But back up in </a:t>
            </a:r>
            <a:r>
              <a:rPr lang="en-US" sz="1700" b="1" dirty="0"/>
              <a:t>[</a:t>
            </a:r>
            <a:r>
              <a:rPr lang="en-US" sz="1700" b="1" u="sng" dirty="0"/>
              <a:t>vs. 21-23]</a:t>
            </a:r>
            <a:r>
              <a:rPr lang="en-US" sz="1700" dirty="0"/>
              <a:t>, we see the “</a:t>
            </a:r>
            <a:r>
              <a:rPr lang="en-US" sz="1700" b="1" i="1" dirty="0"/>
              <a:t>three things, and four</a:t>
            </a:r>
            <a:r>
              <a:rPr lang="en-US" sz="1700" dirty="0"/>
              <a:t>” – the numeric parallelism that counts things that make </a:t>
            </a:r>
            <a:r>
              <a:rPr lang="en-US" sz="1700" b="1" i="1" dirty="0"/>
              <a:t>“the earth tremble</a:t>
            </a:r>
            <a:r>
              <a:rPr lang="en-US" sz="1700" dirty="0"/>
              <a:t>” – things that observably upset the natural order on earth and cause </a:t>
            </a:r>
            <a:r>
              <a:rPr lang="en-US" sz="1700" i="1" dirty="0"/>
              <a:t>chaos</a:t>
            </a:r>
            <a:r>
              <a:rPr lang="en-US" sz="1700" dirty="0"/>
              <a:t> and </a:t>
            </a:r>
            <a:r>
              <a:rPr lang="en-US" sz="1700" i="1" dirty="0"/>
              <a:t>disaster</a:t>
            </a:r>
            <a:r>
              <a:rPr lang="en-US" sz="1700" dirty="0"/>
              <a:t> because they are a miscarriage of justice or an inversion of accepted societal norms.  </a:t>
            </a:r>
            <a:br>
              <a:rPr lang="en-US" dirty="0"/>
            </a:br>
            <a:endParaRPr lang="en-US" sz="1700" dirty="0"/>
          </a:p>
        </p:txBody>
      </p:sp>
      <p:pic>
        <p:nvPicPr>
          <p:cNvPr id="5" name="Picture 4">
            <a:extLst>
              <a:ext uri="{FF2B5EF4-FFF2-40B4-BE49-F238E27FC236}">
                <a16:creationId xmlns:a16="http://schemas.microsoft.com/office/drawing/2014/main" id="{46FDEB28-99CC-404E-A18B-8F23AFADBAE2}"/>
              </a:ext>
            </a:extLst>
          </p:cNvPr>
          <p:cNvPicPr>
            <a:picLocks noChangeAspect="1"/>
          </p:cNvPicPr>
          <p:nvPr/>
        </p:nvPicPr>
        <p:blipFill>
          <a:blip r:embed="rId2"/>
          <a:stretch>
            <a:fillRect/>
          </a:stretch>
        </p:blipFill>
        <p:spPr>
          <a:xfrm>
            <a:off x="8959636" y="332197"/>
            <a:ext cx="3149600" cy="1981200"/>
          </a:xfrm>
          <a:prstGeom prst="rect">
            <a:avLst/>
          </a:prstGeom>
        </p:spPr>
      </p:pic>
      <p:sp>
        <p:nvSpPr>
          <p:cNvPr id="6" name="Slide Number Placeholder 5">
            <a:extLst>
              <a:ext uri="{FF2B5EF4-FFF2-40B4-BE49-F238E27FC236}">
                <a16:creationId xmlns:a16="http://schemas.microsoft.com/office/drawing/2014/main" id="{09780F7B-4376-A948-9B54-93DDBB8F2B1A}"/>
              </a:ext>
            </a:extLst>
          </p:cNvPr>
          <p:cNvSpPr>
            <a:spLocks noGrp="1"/>
          </p:cNvSpPr>
          <p:nvPr>
            <p:ph type="sldNum" sz="quarter" idx="12"/>
          </p:nvPr>
        </p:nvSpPr>
        <p:spPr/>
        <p:txBody>
          <a:bodyPr/>
          <a:lstStyle/>
          <a:p>
            <a:fld id="{EA78CB1B-D04B-3D4F-B53B-0EAD8F6ACCFD}" type="slidenum">
              <a:rPr lang="en-US" smtClean="0"/>
              <a:t>2</a:t>
            </a:fld>
            <a:endParaRPr lang="en-US" dirty="0"/>
          </a:p>
        </p:txBody>
      </p:sp>
    </p:spTree>
    <p:extLst>
      <p:ext uri="{BB962C8B-B14F-4D97-AF65-F5344CB8AC3E}">
        <p14:creationId xmlns:p14="http://schemas.microsoft.com/office/powerpoint/2010/main" val="3527750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898B4-310E-9F41-8F70-8B80BBB8B4A1}"/>
              </a:ext>
            </a:extLst>
          </p:cNvPr>
          <p:cNvSpPr>
            <a:spLocks noGrp="1"/>
          </p:cNvSpPr>
          <p:nvPr>
            <p:ph type="title"/>
          </p:nvPr>
        </p:nvSpPr>
        <p:spPr>
          <a:xfrm>
            <a:off x="838200" y="-215757"/>
            <a:ext cx="10515600" cy="102741"/>
          </a:xfrm>
        </p:spPr>
        <p:txBody>
          <a:bodyPr>
            <a:normAutofit fontScale="90000"/>
          </a:bodyPr>
          <a:lstStyle/>
          <a:p>
            <a:endParaRPr lang="en-US"/>
          </a:p>
        </p:txBody>
      </p:sp>
      <p:sp>
        <p:nvSpPr>
          <p:cNvPr id="3" name="Content Placeholder 2">
            <a:extLst>
              <a:ext uri="{FF2B5EF4-FFF2-40B4-BE49-F238E27FC236}">
                <a16:creationId xmlns:a16="http://schemas.microsoft.com/office/drawing/2014/main" id="{EDF6D161-3BD5-F244-BB5C-6F6B2473781A}"/>
              </a:ext>
            </a:extLst>
          </p:cNvPr>
          <p:cNvSpPr>
            <a:spLocks noGrp="1"/>
          </p:cNvSpPr>
          <p:nvPr>
            <p:ph idx="1"/>
          </p:nvPr>
        </p:nvSpPr>
        <p:spPr>
          <a:xfrm>
            <a:off x="0" y="0"/>
            <a:ext cx="12192000" cy="7171362"/>
          </a:xfrm>
        </p:spPr>
        <p:txBody>
          <a:bodyPr>
            <a:normAutofit fontScale="92500" lnSpcReduction="20000"/>
          </a:bodyPr>
          <a:lstStyle/>
          <a:p>
            <a:pPr marL="0" indent="0">
              <a:buNone/>
            </a:pPr>
            <a:r>
              <a:rPr lang="en-US" sz="1700" dirty="0"/>
              <a:t>The </a:t>
            </a:r>
            <a:r>
              <a:rPr lang="en-US" sz="1700" b="1" dirty="0"/>
              <a:t>1st</a:t>
            </a:r>
            <a:r>
              <a:rPr lang="en-US" sz="1700" dirty="0"/>
              <a:t> example is </a:t>
            </a:r>
            <a:r>
              <a:rPr lang="en-US" sz="1700" b="1" dirty="0"/>
              <a:t>a </a:t>
            </a:r>
            <a:r>
              <a:rPr lang="en-US" sz="1600" b="1" u="sng" dirty="0"/>
              <a:t>SERVANT WHO BECOMES A KING</a:t>
            </a:r>
            <a:r>
              <a:rPr lang="en-US" sz="1700" dirty="0"/>
              <a:t>.  This actually makes me think that it is likely that </a:t>
            </a:r>
            <a:r>
              <a:rPr lang="en-US" sz="1700" dirty="0" err="1"/>
              <a:t>Agur</a:t>
            </a:r>
            <a:r>
              <a:rPr lang="en-US" sz="1700" dirty="0"/>
              <a:t> came after Solomon.  Solomon’s son, Rehoboam, almost immediately revealed that he was going to be a terrible king, levying even more crushing 				 taxation upon the people of Israel.  So a man who had served Solomon as an important official, name Jeroboam, 			 and who is referred to as Solomon’s “servant”, was approached by some of Solomon’s former advisors (whose 				 wise advice Rehoboam had ignored, to lead a breakaway government backed by the 10 northern tribes of Israel!  			 Even God promises to bless him if He will obey God’s laws, so he agrees to be their king.  As soon as he breaks 				 away, he began solidifying his grip on power, proving himself to be masterful in keeping power, and in organizing 			 the northern kingdom and keeping those 10 very different tribes together in a NEW nation.  But the southern 				 tribes of </a:t>
            </a:r>
            <a:r>
              <a:rPr lang="en-US" sz="1700" b="1" dirty="0"/>
              <a:t>Judah</a:t>
            </a:r>
            <a:r>
              <a:rPr lang="en-US" sz="1700" dirty="0"/>
              <a:t>, the biggest in land mass and in population, and the smaller tribe of </a:t>
            </a:r>
            <a:r>
              <a:rPr lang="en-US" sz="1700" b="1" dirty="0"/>
              <a:t>Benjamin</a:t>
            </a:r>
            <a:r>
              <a:rPr lang="en-US" sz="1700" dirty="0"/>
              <a:t>, remained under 			 the rule of Rehoboam.  Both of these kings turned to paganism – leading their respective populations to become 			 pagan-dominated as well.  Both countries would suffer greatly from their dark religious and cultural turn, not only 			 fighting and weakening each other, but they would be weakened to the point that they would be conquered, 				 enslaved, and displaced by later colonial empires who would swallow them up.  Only Judah would come back 				 from such national disasters until about forty years after the time of Christ when the Romans would also kick them 			 out of Palestine, from which there would be no return until 1948!	 						 	 ~At any rate, it grated upon Rehoboam that his father’s underling, considered a servant, had taken half the kingdom, and was deeply entrenched and un-removeable!  Solomon had mentioned this particular miscarriage of decency more than once in this book.  Anyone loyal to Rehoboam’s administration would also consider Jeroboam’s ascendancy to the throne as an anathema, an earth-shaking departure from all that is right and sane in this world!  I do not consider this an opinion of God, since God explicitly promised Jeroboam he would bless his kingship, 		 </a:t>
            </a:r>
            <a:r>
              <a:rPr lang="en-US" sz="1700" b="1" dirty="0"/>
              <a:t>[1 Kings 11:37-39]  </a:t>
            </a:r>
            <a:r>
              <a:rPr lang="en-US" sz="1700" dirty="0"/>
              <a:t>Jeroboam was all for that initially, and then turned away, starting a terrible tragedy for the peoples of the 10 norther tribes!  Good king-ship was certainly not passed on through the family DNA! History proves that the sons of good kings </a:t>
            </a:r>
            <a:r>
              <a:rPr lang="en-US" sz="1700" b="1" i="1" dirty="0"/>
              <a:t>usually</a:t>
            </a:r>
            <a:r>
              <a:rPr lang="en-US" sz="1700" dirty="0"/>
              <a:t> did NOT make good kings, and it was certainly true of the Davidic Dynasty. Solomon was both good and bad at being king– and His son was an unmitigated disaster – a fool!      ~The </a:t>
            </a:r>
            <a:r>
              <a:rPr lang="en-US" sz="1700" b="1" dirty="0"/>
              <a:t>second example </a:t>
            </a:r>
            <a:r>
              <a:rPr lang="en-US" sz="1700" dirty="0"/>
              <a:t>of this ancient </a:t>
            </a:r>
            <a:r>
              <a:rPr lang="en-US" sz="1700" b="1" dirty="0"/>
              <a:t>numeric parallelism “poem</a:t>
            </a:r>
            <a:r>
              <a:rPr lang="en-US" sz="1700" dirty="0"/>
              <a:t>” about things that shake the world is:				 </a:t>
            </a:r>
            <a:r>
              <a:rPr lang="en-US" sz="1600" b="1" u="sng" dirty="0"/>
              <a:t>THE WELL-FED FOOL</a:t>
            </a:r>
            <a:r>
              <a:rPr lang="en-US" sz="1700" dirty="0"/>
              <a:t>!  I think the timeless sage wisdom about fools is that they didn’t have enough sense to plan ahead!  That means that </a:t>
            </a:r>
            <a:r>
              <a:rPr lang="en-US" sz="1700" b="1" i="1" dirty="0"/>
              <a:t>if</a:t>
            </a:r>
            <a:r>
              <a:rPr lang="en-US" sz="1700" dirty="0"/>
              <a:t> they are well-fed, it was by the misplaced generosity of others who were then playing the fool themselves!  Fools often are </a:t>
            </a:r>
            <a:r>
              <a:rPr lang="en-US" sz="1700" i="1" dirty="0"/>
              <a:t>irresponsible</a:t>
            </a:r>
            <a:r>
              <a:rPr lang="en-US" sz="1700" dirty="0"/>
              <a:t>, and the wisdom of Solomon and his cohorts is that “suffering fools” to be fools is neither good or compassionate in the long run.  If the fool does not suffer for their foolish choices, they will go on to even greater levels of the same foolishness, and probably different and even worse variations of it!  Fools are not good for their families, not good for their friends, and not good for society as a whole!  The only way that they can possibly learn to make better decisions is through great embarrassment/humiliation, or through even physical suffering.  So if a person does not prepared for a competition, they should lose – preferably badly!  If a person does not study for a test, by rights, they should fail the test dismally!  *I remember praying and trying to bargain with God before taking a test that I knew I had not prepared adequately for – “</a:t>
            </a:r>
            <a:r>
              <a:rPr lang="en-US" sz="1700" i="1" dirty="0"/>
              <a:t>Lord, just this once, let me remember the things I never learned in the first place, and I’ll never do this again</a:t>
            </a:r>
            <a:r>
              <a:rPr lang="en-US" sz="1700" dirty="0"/>
              <a:t>!”  Of course if God had said “</a:t>
            </a:r>
            <a:r>
              <a:rPr lang="en-US" sz="1700" b="1" i="1" dirty="0"/>
              <a:t>yes</a:t>
            </a:r>
            <a:r>
              <a:rPr lang="en-US" sz="1700" dirty="0"/>
              <a:t>”, I would have been </a:t>
            </a:r>
            <a:r>
              <a:rPr lang="en-US" sz="1700" b="1" i="1" dirty="0"/>
              <a:t>even more </a:t>
            </a:r>
            <a:r>
              <a:rPr lang="en-US" sz="1700" dirty="0"/>
              <a:t>inclined to try it again!  That is the way this principle works!  So, if a person gains, or wins from always playing the clown/fool, then we can cringe as we look forward to more of the same, and worse!  A fool cannot be changed.  They must be crushed by the life they have created themselves, or they have no chance of amending their ways, and straightening out the crooked path that they have embarked upon. God, of course, knew this before we ever figured it out.  That is why he often will let us go our own way and do and say things we know are not pleasing to Him. Then He leaves us to take care of the problems we have caused – the often tragic aftermath.  Even our repentance will often not save us from the consequences of our sinful ways!  It may save us from foolish behavior </a:t>
            </a:r>
            <a:r>
              <a:rPr lang="en-US" sz="1700" b="1" i="1" dirty="0"/>
              <a:t>in the future</a:t>
            </a:r>
            <a:r>
              <a:rPr lang="en-US" sz="1700" dirty="0"/>
              <a:t>, but not from the trouble at hand.  </a:t>
            </a:r>
            <a:r>
              <a:rPr lang="en-US" sz="1700" b="1" i="1" dirty="0"/>
              <a:t>That</a:t>
            </a:r>
            <a:r>
              <a:rPr lang="en-US" sz="1700" dirty="0"/>
              <a:t> we must face up to our consequences, and make amends for our stupidity, or stubbornness, or impulsiveness, or loss of control, or selfishness, or we will surely </a:t>
            </a:r>
            <a:r>
              <a:rPr lang="en-US" sz="1700" b="1" i="1" dirty="0"/>
              <a:t>never</a:t>
            </a:r>
            <a:r>
              <a:rPr lang="en-US" sz="1700" dirty="0"/>
              <a:t> learn our lesson! </a:t>
            </a:r>
            <a:r>
              <a:rPr lang="en-US" sz="1700" b="1" dirty="0"/>
              <a:t>[2 Cor. 7:10,11]</a:t>
            </a:r>
          </a:p>
        </p:txBody>
      </p:sp>
      <p:pic>
        <p:nvPicPr>
          <p:cNvPr id="5" name="Picture 4">
            <a:extLst>
              <a:ext uri="{FF2B5EF4-FFF2-40B4-BE49-F238E27FC236}">
                <a16:creationId xmlns:a16="http://schemas.microsoft.com/office/drawing/2014/main" id="{1551B6CE-DAEE-9944-B6C1-0A2DAC3A2373}"/>
              </a:ext>
            </a:extLst>
          </p:cNvPr>
          <p:cNvPicPr>
            <a:picLocks noChangeAspect="1"/>
          </p:cNvPicPr>
          <p:nvPr/>
        </p:nvPicPr>
        <p:blipFill>
          <a:blip r:embed="rId2"/>
          <a:stretch>
            <a:fillRect/>
          </a:stretch>
        </p:blipFill>
        <p:spPr>
          <a:xfrm>
            <a:off x="9522394" y="230750"/>
            <a:ext cx="2669605" cy="2091210"/>
          </a:xfrm>
          <a:prstGeom prst="rect">
            <a:avLst/>
          </a:prstGeom>
        </p:spPr>
      </p:pic>
      <p:sp>
        <p:nvSpPr>
          <p:cNvPr id="6" name="Slide Number Placeholder 5">
            <a:extLst>
              <a:ext uri="{FF2B5EF4-FFF2-40B4-BE49-F238E27FC236}">
                <a16:creationId xmlns:a16="http://schemas.microsoft.com/office/drawing/2014/main" id="{2AC5B7E7-B78D-F64B-846A-3F35D7332279}"/>
              </a:ext>
            </a:extLst>
          </p:cNvPr>
          <p:cNvSpPr>
            <a:spLocks noGrp="1"/>
          </p:cNvSpPr>
          <p:nvPr>
            <p:ph type="sldNum" sz="quarter" idx="12"/>
          </p:nvPr>
        </p:nvSpPr>
        <p:spPr>
          <a:xfrm>
            <a:off x="11815280" y="6493266"/>
            <a:ext cx="376719" cy="364733"/>
          </a:xfrm>
        </p:spPr>
        <p:txBody>
          <a:bodyPr/>
          <a:lstStyle/>
          <a:p>
            <a:fld id="{EA78CB1B-D04B-3D4F-B53B-0EAD8F6ACCFD}" type="slidenum">
              <a:rPr lang="en-US" smtClean="0"/>
              <a:t>3</a:t>
            </a:fld>
            <a:endParaRPr lang="en-US" dirty="0"/>
          </a:p>
        </p:txBody>
      </p:sp>
    </p:spTree>
    <p:extLst>
      <p:ext uri="{BB962C8B-B14F-4D97-AF65-F5344CB8AC3E}">
        <p14:creationId xmlns:p14="http://schemas.microsoft.com/office/powerpoint/2010/main" val="1618145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898B4-310E-9F41-8F70-8B80BBB8B4A1}"/>
              </a:ext>
            </a:extLst>
          </p:cNvPr>
          <p:cNvSpPr>
            <a:spLocks noGrp="1"/>
          </p:cNvSpPr>
          <p:nvPr>
            <p:ph type="title"/>
          </p:nvPr>
        </p:nvSpPr>
        <p:spPr>
          <a:xfrm>
            <a:off x="838200" y="-215757"/>
            <a:ext cx="10515600" cy="102741"/>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DF6D161-3BD5-F244-BB5C-6F6B2473781A}"/>
              </a:ext>
            </a:extLst>
          </p:cNvPr>
          <p:cNvSpPr>
            <a:spLocks noGrp="1"/>
          </p:cNvSpPr>
          <p:nvPr>
            <p:ph idx="1"/>
          </p:nvPr>
        </p:nvSpPr>
        <p:spPr>
          <a:xfrm>
            <a:off x="0" y="0"/>
            <a:ext cx="12192000" cy="7171362"/>
          </a:xfrm>
        </p:spPr>
        <p:txBody>
          <a:bodyPr>
            <a:normAutofit lnSpcReduction="10000"/>
          </a:bodyPr>
          <a:lstStyle/>
          <a:p>
            <a:pPr marL="0" indent="0">
              <a:buNone/>
            </a:pPr>
            <a:r>
              <a:rPr lang="en-US" sz="1700" dirty="0"/>
              <a:t>The </a:t>
            </a:r>
            <a:r>
              <a:rPr lang="en-US" sz="1700" b="1" dirty="0"/>
              <a:t>3RD</a:t>
            </a:r>
            <a:r>
              <a:rPr lang="en-US" sz="1700" dirty="0"/>
              <a:t> example of this </a:t>
            </a:r>
            <a:r>
              <a:rPr lang="en-US" sz="1700" b="1" dirty="0"/>
              <a:t>numeric parallelism</a:t>
            </a:r>
            <a:r>
              <a:rPr lang="en-US" sz="1700" dirty="0"/>
              <a:t>, is also tied to the </a:t>
            </a:r>
            <a:r>
              <a:rPr lang="en-US" sz="1700" b="1" dirty="0"/>
              <a:t>4TH</a:t>
            </a:r>
            <a:r>
              <a:rPr lang="en-US" sz="1700" dirty="0"/>
              <a:t> example – </a:t>
            </a:r>
            <a:r>
              <a:rPr lang="en-US" sz="1600" b="1" u="sng" dirty="0"/>
              <a:t>A WIFE WHO IS UNLOVED</a:t>
            </a:r>
            <a:r>
              <a:rPr lang="en-US" sz="1700" dirty="0"/>
              <a:t> by her husband, and then, even far worse than that, is that </a:t>
            </a:r>
            <a:r>
              <a:rPr lang="en-US" sz="1700" b="1" dirty="0"/>
              <a:t>he leaves her for her maid-servant – </a:t>
            </a:r>
            <a:r>
              <a:rPr lang="en-US" sz="1700" b="1" i="1" dirty="0"/>
              <a:t>but it could actually be anyone, and it would be 			 an earth-shattering, terrible, evil thing</a:t>
            </a:r>
            <a:r>
              <a:rPr lang="en-US" sz="1700" dirty="0"/>
              <a:t>!  It is common, but this often has terrible repercussions for generations!  			 ~Now, sometimes a woman is loved by her husband, but she doesn’t know it because she </a:t>
            </a:r>
            <a:r>
              <a:rPr lang="en-US" sz="1700" b="1" i="1" dirty="0"/>
              <a:t>feels</a:t>
            </a:r>
            <a:r>
              <a:rPr lang="en-US" sz="1700" dirty="0"/>
              <a:t> unloved by him.  			 And visa versa – </a:t>
            </a:r>
            <a:r>
              <a:rPr lang="en-US" sz="1700" b="1" i="1" dirty="0"/>
              <a:t>he</a:t>
            </a:r>
            <a:r>
              <a:rPr lang="en-US" sz="1700" dirty="0"/>
              <a:t> feels unloved because all she does is criticize or find fault.  Now, how can that be?  Well it 			 actually happens all the time!  It happens when a man loves his wife or a wife loves her husband, but does not care 		 to learn </a:t>
            </a:r>
            <a:r>
              <a:rPr lang="en-US" sz="1700" b="1" i="1" dirty="0"/>
              <a:t>HOW</a:t>
            </a:r>
            <a:r>
              <a:rPr lang="en-US" sz="1700" dirty="0"/>
              <a:t> to love their spouse!  She may need </a:t>
            </a:r>
            <a:r>
              <a:rPr lang="en-US" sz="1700" b="1" dirty="0"/>
              <a:t>tender</a:t>
            </a:r>
            <a:r>
              <a:rPr lang="en-US" sz="1700" dirty="0"/>
              <a:t> words, </a:t>
            </a:r>
            <a:r>
              <a:rPr lang="en-US" sz="1700" b="1" dirty="0"/>
              <a:t>kind </a:t>
            </a:r>
            <a:r>
              <a:rPr lang="en-US" sz="1700" dirty="0"/>
              <a:t>words, </a:t>
            </a:r>
            <a:r>
              <a:rPr lang="en-US" sz="1700" b="1" dirty="0"/>
              <a:t>loving words</a:t>
            </a:r>
            <a:r>
              <a:rPr lang="en-US" sz="1700" dirty="0"/>
              <a:t>, even maybe an attempt 		 at poetry!  But certainly </a:t>
            </a:r>
            <a:r>
              <a:rPr lang="en-US" sz="1700" b="1" dirty="0"/>
              <a:t>affirmation</a:t>
            </a:r>
            <a:r>
              <a:rPr lang="en-US" sz="1700" dirty="0"/>
              <a:t>, and </a:t>
            </a:r>
            <a:r>
              <a:rPr lang="en-US" sz="1700" b="1" dirty="0"/>
              <a:t>gratitude expressed</a:t>
            </a:r>
            <a:r>
              <a:rPr lang="en-US" sz="1700" dirty="0"/>
              <a:t>, and </a:t>
            </a:r>
            <a:r>
              <a:rPr lang="en-US" sz="1700" b="1" dirty="0"/>
              <a:t>encouragement</a:t>
            </a:r>
            <a:r>
              <a:rPr lang="en-US" sz="1700" dirty="0"/>
              <a:t> is some people’s love language!  		 Do this, and they will feel loved, and will love in return!  It is not enough to think those things but keep them to 			 one’s self! All people, male or female need to know they are </a:t>
            </a:r>
            <a:r>
              <a:rPr lang="en-US" sz="1700" b="1" dirty="0"/>
              <a:t>appreciated, admired, cared about, recognized </a:t>
            </a:r>
            <a:r>
              <a:rPr lang="en-US" sz="1700" dirty="0"/>
              <a:t>by 			 their spouse!  Absolutely!  So if you don’t think you have to be </a:t>
            </a:r>
            <a:r>
              <a:rPr lang="en-US" sz="1700" i="1" dirty="0"/>
              <a:t>romantic</a:t>
            </a:r>
            <a:r>
              <a:rPr lang="en-US" sz="1700" dirty="0"/>
              <a:t> – or that you even can be - think of it as simple kindness, and that you are told to be </a:t>
            </a:r>
            <a:r>
              <a:rPr lang="en-US" sz="1700" b="1" i="1" dirty="0"/>
              <a:t>kind</a:t>
            </a:r>
            <a:r>
              <a:rPr lang="en-US" sz="1700" dirty="0"/>
              <a:t> by God Himself – especially as He is so very kind to you!  “</a:t>
            </a:r>
            <a:r>
              <a:rPr lang="en-US" sz="1700" b="1" i="1" dirty="0"/>
              <a:t>Love is kind</a:t>
            </a:r>
            <a:r>
              <a:rPr lang="en-US" sz="1700" dirty="0"/>
              <a:t>” says </a:t>
            </a:r>
            <a:r>
              <a:rPr lang="en-US" sz="1700" b="1" dirty="0"/>
              <a:t>(I Cor. 13)</a:t>
            </a:r>
            <a:r>
              <a:rPr lang="en-US" sz="1700" dirty="0"/>
              <a:t>.  Again, maybe you feel inadequate for romance,.. but kindness?!  That is part of who you are in Christ!  You are forbidden by God give up on that!  	 ~Other’s feel loved if you help them, if you show that you want to please them by </a:t>
            </a:r>
            <a:r>
              <a:rPr lang="en-US" sz="1700" b="1" i="1" dirty="0"/>
              <a:t>doing things for them</a:t>
            </a:r>
            <a:r>
              <a:rPr lang="en-US" sz="1700" dirty="0"/>
              <a:t>.  That goes for wives and also for husbands!  It is truly as gratifying to do things for your spouse to express your love for them as it is for them to be doings things for you!  Listen, </a:t>
            </a:r>
            <a:r>
              <a:rPr lang="en-US" sz="1700" b="1" i="1" dirty="0"/>
              <a:t>learning to </a:t>
            </a:r>
            <a:r>
              <a:rPr lang="en-US" sz="1700" b="1" dirty="0"/>
              <a:t>excel at love </a:t>
            </a:r>
            <a:r>
              <a:rPr lang="en-US" sz="1700" dirty="0"/>
              <a:t>is also an exercise in becoming something more than you have always been, not only for your own sake but </a:t>
            </a:r>
            <a:r>
              <a:rPr lang="en-US" sz="1700" b="1" i="1" dirty="0"/>
              <a:t>ESPECIALLY</a:t>
            </a:r>
            <a:r>
              <a:rPr lang="en-US" sz="1700" dirty="0"/>
              <a:t> for the sake of Christ!  Read the entire New Testament of your Bible.  You will find that Jesus, and His Spirit are obsessed with making you more loving!  It is the </a:t>
            </a:r>
            <a:r>
              <a:rPr lang="en-US" sz="1700" b="1" dirty="0"/>
              <a:t>quality</a:t>
            </a:r>
            <a:r>
              <a:rPr lang="en-US" sz="1700" dirty="0"/>
              <a:t> of our love – not just our feelings – but the way we </a:t>
            </a:r>
            <a:r>
              <a:rPr lang="en-US" sz="1700" b="1" i="1" dirty="0"/>
              <a:t>express</a:t>
            </a:r>
            <a:r>
              <a:rPr lang="en-US" sz="1700" dirty="0"/>
              <a:t> love, that separates us from other people and connects us completely with our Creator as nothing else does!  Our love is to ultimately become </a:t>
            </a:r>
            <a:r>
              <a:rPr lang="en-US" sz="1700" b="1" dirty="0"/>
              <a:t>selfless, giving, kind, patient</a:t>
            </a:r>
            <a:r>
              <a:rPr lang="en-US" sz="1700" dirty="0"/>
              <a:t>, and </a:t>
            </a:r>
            <a:r>
              <a:rPr lang="en-US" sz="1700" b="1" dirty="0"/>
              <a:t>gentle</a:t>
            </a:r>
            <a:r>
              <a:rPr lang="en-US" sz="1700" dirty="0"/>
              <a:t>!  This is the express will of God for His people!  Our willingness to learn and grow, especially in the area of love, sets us apart from the rest of humanity in the eyes of God!  The apostle Peter says that we shine like stars in the universe, standing out in contrast to all those who will not change – who live in stubborn ignorance and obstinacy regarding the necessary changes that God wants His image-bearers to be willing to make!  Cooperating with Him decisively, purposefully, proactively is </a:t>
            </a:r>
            <a:r>
              <a:rPr lang="en-US" sz="1700" b="1" i="1" dirty="0"/>
              <a:t>wisdom in its</a:t>
            </a:r>
            <a:r>
              <a:rPr lang="en-US" sz="1700" dirty="0"/>
              <a:t> </a:t>
            </a:r>
            <a:r>
              <a:rPr lang="en-US" sz="1700" b="1" i="1" dirty="0"/>
              <a:t>purest and truest form</a:t>
            </a:r>
            <a:r>
              <a:rPr lang="en-US" sz="1700" dirty="0"/>
              <a:t>!  This is the power of God unto salvation – what He does in us and through us – and ultimately the proof, says John in his first epistle, that we are actually saved to God and securely one of His own!  Hear me on this, my friends and give in to the Spirit’s agenda in your life!  Begin today, by asking Him to help you.  Ask Him how to do this, and then listen!   Don’t sit back and listen!  Do something today that will show that you are listening!  Listening means obeying!	 				 ~</a:t>
            </a:r>
            <a:r>
              <a:rPr lang="en-US" sz="1700" dirty="0" err="1"/>
              <a:t>Agur</a:t>
            </a:r>
            <a:r>
              <a:rPr lang="en-US" sz="1700" dirty="0"/>
              <a:t> speaks here in our text to the tragedy of people who resist God – who would rather betray their wife or husband – who would rather shame themselves – and even bring </a:t>
            </a:r>
            <a:r>
              <a:rPr lang="en-US" sz="1700" b="1" i="1" dirty="0"/>
              <a:t>shame upon down upon Christ </a:t>
            </a:r>
            <a:r>
              <a:rPr lang="en-US" sz="1700" dirty="0"/>
              <a:t>who they have publicly identified themselves with, than to simple learn at the feet of Jesus how to be consistently and effectively more loving to their life partner!  This degree of selfishness is what shakes the earth!  It is a train wreck that destroys everyone around that couple – children scalded emotionally - deeply scarred for life – friends left shaken and wondering who then can </a:t>
            </a:r>
            <a:r>
              <a:rPr lang="en-US" sz="1700" b="1" i="1" dirty="0"/>
              <a:t>ever</a:t>
            </a:r>
            <a:r>
              <a:rPr lang="en-US" sz="1700" dirty="0"/>
              <a:t> be trusted – churches grieving, hushed – worse than if it were a funeral!  And it all stems from hard, selfish, </a:t>
            </a:r>
            <a:r>
              <a:rPr lang="en-US" sz="1700"/>
              <a:t>unchangeable hearts!  </a:t>
            </a:r>
            <a:r>
              <a:rPr lang="en-US" sz="1700" dirty="0"/>
              <a:t>How much better to give up the resistant, comply with the Spirit, let go and let God! </a:t>
            </a:r>
          </a:p>
        </p:txBody>
      </p:sp>
      <p:sp>
        <p:nvSpPr>
          <p:cNvPr id="4" name="Slide Number Placeholder 3">
            <a:extLst>
              <a:ext uri="{FF2B5EF4-FFF2-40B4-BE49-F238E27FC236}">
                <a16:creationId xmlns:a16="http://schemas.microsoft.com/office/drawing/2014/main" id="{B5361975-FD51-7D41-963C-A5A0C230296B}"/>
              </a:ext>
            </a:extLst>
          </p:cNvPr>
          <p:cNvSpPr>
            <a:spLocks noGrp="1"/>
          </p:cNvSpPr>
          <p:nvPr>
            <p:ph type="sldNum" sz="quarter" idx="12"/>
          </p:nvPr>
        </p:nvSpPr>
        <p:spPr>
          <a:xfrm>
            <a:off x="11835828" y="6113124"/>
            <a:ext cx="356171" cy="479937"/>
          </a:xfrm>
        </p:spPr>
        <p:txBody>
          <a:bodyPr/>
          <a:lstStyle/>
          <a:p>
            <a:r>
              <a:rPr lang="en-US" dirty="0"/>
              <a:t> </a:t>
            </a:r>
            <a:fld id="{EA78CB1B-D04B-3D4F-B53B-0EAD8F6ACCFD}" type="slidenum">
              <a:rPr lang="en-US" smtClean="0"/>
              <a:t>4</a:t>
            </a:fld>
            <a:endParaRPr lang="en-US" dirty="0"/>
          </a:p>
        </p:txBody>
      </p:sp>
      <p:pic>
        <p:nvPicPr>
          <p:cNvPr id="6" name="Picture 5">
            <a:extLst>
              <a:ext uri="{FF2B5EF4-FFF2-40B4-BE49-F238E27FC236}">
                <a16:creationId xmlns:a16="http://schemas.microsoft.com/office/drawing/2014/main" id="{5740A2DB-D8B0-B746-9858-BF663873278B}"/>
              </a:ext>
            </a:extLst>
          </p:cNvPr>
          <p:cNvPicPr>
            <a:picLocks noChangeAspect="1"/>
          </p:cNvPicPr>
          <p:nvPr/>
        </p:nvPicPr>
        <p:blipFill>
          <a:blip r:embed="rId2"/>
          <a:stretch>
            <a:fillRect/>
          </a:stretch>
        </p:blipFill>
        <p:spPr>
          <a:xfrm>
            <a:off x="10191964" y="264939"/>
            <a:ext cx="2000036" cy="1810441"/>
          </a:xfrm>
          <a:prstGeom prst="rect">
            <a:avLst/>
          </a:prstGeom>
        </p:spPr>
      </p:pic>
    </p:spTree>
    <p:extLst>
      <p:ext uri="{BB962C8B-B14F-4D97-AF65-F5344CB8AC3E}">
        <p14:creationId xmlns:p14="http://schemas.microsoft.com/office/powerpoint/2010/main" val="30938950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3503</TotalTime>
  <Words>157</Words>
  <Application>Microsoft Macintosh PowerPoint</Application>
  <PresentationFormat>Widescreen</PresentationFormat>
  <Paragraphs>14</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69</cp:revision>
  <dcterms:created xsi:type="dcterms:W3CDTF">2026-02-04T23:40:14Z</dcterms:created>
  <dcterms:modified xsi:type="dcterms:W3CDTF">2026-02-15T14:51:08Z</dcterms:modified>
</cp:coreProperties>
</file>