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8" r:id="rId2"/>
    <p:sldId id="289" r:id="rId3"/>
    <p:sldId id="290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5833"/>
  </p:normalViewPr>
  <p:slideViewPr>
    <p:cSldViewPr snapToGrid="0" snapToObjects="1">
      <p:cViewPr varScale="1">
        <p:scale>
          <a:sx n="51" d="100"/>
          <a:sy n="51" d="100"/>
        </p:scale>
        <p:origin x="232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1C4D-ECB3-7345-910F-4821AF69EC6E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9BFEC-2EEE-8843-9CBC-9BB6402DD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CDD3-B030-734A-BCFB-6BD0C5886B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CDD3-B030-734A-BCFB-6BD0C5886B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0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22E9-0387-064C-AF78-9C90E3F8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F26BD-3ADD-514E-9E4B-A3ED1339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36DD-CF88-E84A-A0A7-23203A7C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C73F2-6785-684F-BFDE-F58AC883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2F9C5-AFE8-DC4B-B6F7-2F49EF38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3A18-9AAC-844D-B0D7-B3D1539A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FC2E2-0C3A-E04E-9D69-376798C43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9E3EB-7DD8-D246-BDAB-D301B51C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1C9A-DFD3-7442-B669-544346E2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313A0-0F3A-1040-A4E8-BBC334B3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304D8-99AF-A549-A558-09796DDEC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3E8D5-7DDC-A14F-ABB5-5AB8D2322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FFE85-34A2-2541-B1A5-6B210174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B6D00-B52B-2D4A-8EF1-72C61E92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D6582-67A5-A74A-BC60-0BFBD159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5A17-5379-1E46-9F63-51E24195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6CE6-9755-E44A-9D66-DBDD5790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4A325-F9BC-E541-AB97-CFFBC047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88B5-D868-FB4C-B1C1-0CD80F41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A4FF-6D5A-B34F-8D4E-38B91679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6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5F1-9B53-AC4B-BCCF-429D75CE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FFA93-0E7B-7D4F-A26D-C9E457CA2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6893-006B-534B-814B-8D597AA8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8FC7-4AC6-7247-8D31-2658B6F5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843A-C82C-BA43-B8F1-85BABB7B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83DA-E0D5-C341-894C-A9C91172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CF33-0045-2346-ABB4-E8EAB7F46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4274-22B2-4B45-A9AC-9D3846ABD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B4372-58BF-1449-AC9D-5F8C75DA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EC87-7CCF-B542-B5B7-10018AB4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C637A-F612-9B4A-AFBC-972AA34F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E7E3-8AAC-954B-8FDA-570F82A4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02D6-6DB2-CB4D-8445-7DA207B9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30793-5494-804F-9C65-69734550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11420-101A-9F49-B1F5-63BCEF974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B1408-D579-CD47-8679-F86ECFC1A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3DFC6-9B69-EC45-9376-E7A1ADF2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27E15-5EA7-8E40-BD02-43707D63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C6362-1AF5-E84A-9FAE-33365F4E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7BE1-1287-7341-86AB-2FDF541C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6B905-573E-B54C-BAE1-816B78BD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BB3FA-14B1-EE43-A219-6CA7BE07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6C914-31A8-0B45-8CEF-374E10DA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BAD78-77EE-4449-997B-B9C6B49C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8DCBA-841C-9A45-9E70-402CBE3C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BA2EE-46EB-834A-80E5-23E2D63B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C1BD-FEEA-C54A-A475-4F8234E1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3A6F-A231-1345-81EC-6418A3D8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8445D-F447-AD41-B08C-8832B0D20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7BA2C-800D-AA44-8E65-A01B7CF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B032-56F5-3E48-9FD1-2BE99273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8905-D3C7-1F48-84EC-07C8E3A4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8A97-97D6-704F-B795-88390E0F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AB65B-E8CA-584F-B706-8EB77A3BF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D78CC-6AFE-B54B-8D79-8814675A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4A77E-128B-4142-8287-23E4C879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E1248-DA16-414F-A213-BEE0646D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E4D1F-9074-F04E-941C-7BE4E939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F95F0-1121-4B47-9442-305E5BD3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C5F10-8C8B-0A45-A2C9-F26D86E39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0B1E-15F5-6A45-9D0D-D85BB6A50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1015-DC40-504F-9AA3-317CC521D7F9}" type="datetimeFigureOut">
              <a:rPr lang="en-US" smtClean="0"/>
              <a:t>5/17/26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D9AD-D1CB-CE41-9EB6-D803AF458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76F88-0D0D-DC42-9574-3CE128A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15FC-E7F8-FE48-97AD-C6E7ACC9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0F6B-C1D4-8140-A595-15265203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513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2A43-223E-F546-863D-EB825AF4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  <a:tabLst>
                <a:tab pos="623888" algn="l"/>
              </a:tabLst>
            </a:pPr>
            <a:r>
              <a:rPr lang="en-US" sz="3400" b="1" dirty="0"/>
              <a:t> 		             My Name Will Be Great Among the Nations						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43146B-BBC7-3F4C-8036-3BCBA254E3EA}"/>
              </a:ext>
            </a:extLst>
          </p:cNvPr>
          <p:cNvSpPr/>
          <p:nvPr/>
        </p:nvSpPr>
        <p:spPr>
          <a:xfrm>
            <a:off x="1767154" y="136525"/>
            <a:ext cx="8597757" cy="1651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/>
              <a:t> Malachi – Another Angry Prophet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426B-196C-5D45-BD60-21C4D4E4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63BF-DFF0-0742-9D49-AD0AEDBBFD1C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3710E-4504-F345-B3C8-ED629288C1DB}"/>
              </a:ext>
            </a:extLst>
          </p:cNvPr>
          <p:cNvSpPr txBox="1"/>
          <p:nvPr/>
        </p:nvSpPr>
        <p:spPr>
          <a:xfrm>
            <a:off x="91440" y="-347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00D2A-1578-E440-BA95-BF56B743D9E2}"/>
              </a:ext>
            </a:extLst>
          </p:cNvPr>
          <p:cNvSpPr txBox="1"/>
          <p:nvPr/>
        </p:nvSpPr>
        <p:spPr>
          <a:xfrm>
            <a:off x="7700211" y="-1925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1E21E-73CD-394B-892B-7269CAC88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43" y="3242475"/>
            <a:ext cx="7434113" cy="29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508D-43E4-524B-9B98-9C371A67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129"/>
            <a:ext cx="10515600" cy="831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D8D2-78AD-6F42-A539-52F08100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945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The Plan!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Coming to a head by Malachi’s time!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God was going to become a man – and not just 					 for novelty’s sake!				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Sacrifice and Savior!				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God had to do what we could not do for ourselves!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 trust issue settled at the cross!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Malachi – a transition in the plan - 							 “</a:t>
            </a:r>
            <a:r>
              <a:rPr lang="en-US" sz="3200" i="1" dirty="0"/>
              <a:t>I will be known across the nations</a:t>
            </a:r>
            <a:r>
              <a:rPr lang="en-US" sz="3200" dirty="0"/>
              <a:t>!”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 original knowledge of God lost 				</a:t>
            </a:r>
            <a:r>
              <a:rPr lang="en-US" sz="3200"/>
              <a:t>	purposefully!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Unwanted - a holy God!</a:t>
            </a:r>
          </a:p>
          <a:p>
            <a:pPr marL="0" indent="0">
              <a:buNone/>
            </a:pPr>
            <a:r>
              <a:rPr lang="en-US" sz="1700" dirty="0"/>
              <a:t>					 				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91B3C-275B-9244-8CA8-90F8EE34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6378" y="6282466"/>
            <a:ext cx="335622" cy="441064"/>
          </a:xfrm>
        </p:spPr>
        <p:txBody>
          <a:bodyPr/>
          <a:lstStyle/>
          <a:p>
            <a:fld id="{B9EBA95D-977B-6D46-8A8C-E28E0BFE660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BC93F-C402-9B4D-926A-B479EACB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703" y="134470"/>
            <a:ext cx="3493652" cy="18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508D-43E4-524B-9B98-9C371A67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129"/>
            <a:ext cx="10515600" cy="831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D8D2-78AD-6F42-A539-52F08100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7072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“</a:t>
            </a:r>
            <a:r>
              <a:rPr lang="en-US" sz="3200" i="1" dirty="0"/>
              <a:t>Men loved darkness rather than light</a:t>
            </a:r>
            <a:r>
              <a:rPr lang="en-US" sz="3200" dirty="0"/>
              <a:t>”!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 preference for evil, with evil human-like 						 gods presiding!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 track record - consistently contrary to His 					 image in us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 impersonal law of “cause and effect”!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Divine intervention vs non-intervention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Who is really to blame?!	 	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Known – God draws all to know/come!  						 </a:t>
            </a:r>
            <a:r>
              <a:rPr lang="en-US" sz="3200" b="1" dirty="0"/>
              <a:t>[John 12:32]</a:t>
            </a:r>
            <a:r>
              <a:rPr lang="en-US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His plan - coming to judge!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Victims will win /victimizers lose!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 thousand years of PEACE!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42F7D-FD24-6347-B13B-23C90698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3028" y="6356350"/>
            <a:ext cx="408972" cy="365125"/>
          </a:xfrm>
        </p:spPr>
        <p:txBody>
          <a:bodyPr/>
          <a:lstStyle/>
          <a:p>
            <a:fld id="{B9EBA95D-977B-6D46-8A8C-E28E0BFE660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A4757-8ECB-794E-BF9F-80E6F339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36525"/>
            <a:ext cx="4457884" cy="20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508D-43E4-524B-9B98-9C371A67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129"/>
            <a:ext cx="10515600" cy="831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D8D2-78AD-6F42-A539-52F08100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71644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tabLst>
                <a:tab pos="447675" algn="l"/>
              </a:tabLst>
            </a:pPr>
            <a:r>
              <a:rPr lang="en-US" sz="3200" dirty="0"/>
              <a:t>God’s self-revelation to friend and foe alike!  				His Even enemies were pre-warned of judgment!</a:t>
            </a:r>
          </a:p>
          <a:p>
            <a:pPr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3200" dirty="0"/>
              <a:t>God spoke to </a:t>
            </a:r>
            <a:r>
              <a:rPr lang="en-US" sz="3200" b="1" dirty="0"/>
              <a:t>Abram</a:t>
            </a:r>
            <a:r>
              <a:rPr lang="en-US" sz="3200" dirty="0"/>
              <a:t> and made promises 									“Abram </a:t>
            </a:r>
            <a:r>
              <a:rPr lang="en-US" sz="3200" b="1" i="1" dirty="0"/>
              <a:t>believed God</a:t>
            </a:r>
            <a:r>
              <a:rPr lang="en-US" sz="3200" dirty="0"/>
              <a:t>”; acted on the promise 				</a:t>
            </a:r>
          </a:p>
          <a:p>
            <a:pPr lvl="1"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3200" dirty="0"/>
              <a:t>His nephew, </a:t>
            </a:r>
            <a:r>
              <a:rPr lang="en-US" sz="3200" b="1" dirty="0"/>
              <a:t>Lot -</a:t>
            </a:r>
            <a:r>
              <a:rPr lang="en-US" sz="3200" dirty="0"/>
              <a:t> warned to </a:t>
            </a:r>
            <a:r>
              <a:rPr lang="en-US" sz="3200" i="1" dirty="0"/>
              <a:t>RUN </a:t>
            </a:r>
            <a:r>
              <a:rPr lang="en-US" sz="3200" dirty="0"/>
              <a:t>from Sodom!</a:t>
            </a:r>
            <a:r>
              <a:rPr lang="en-US" sz="2800" dirty="0"/>
              <a:t>			 	</a:t>
            </a:r>
          </a:p>
          <a:p>
            <a:pPr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3200" b="1" dirty="0"/>
              <a:t>Jacob</a:t>
            </a:r>
            <a:r>
              <a:rPr lang="en-US" sz="3200" dirty="0"/>
              <a:t> wrestled w/God - earned a name </a:t>
            </a:r>
            <a:r>
              <a:rPr lang="en-US" sz="3200" b="1" dirty="0"/>
              <a:t>[Gen. 22:22]</a:t>
            </a:r>
            <a:r>
              <a:rPr lang="en-US" sz="3200" dirty="0"/>
              <a:t>! </a:t>
            </a:r>
          </a:p>
          <a:p>
            <a:pPr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3200" b="1" dirty="0"/>
              <a:t>Egypt – </a:t>
            </a:r>
            <a:r>
              <a:rPr lang="en-US" sz="3200" dirty="0"/>
              <a:t>waves of super-judgment!  </a:t>
            </a:r>
            <a:r>
              <a:rPr lang="en-US" sz="3200" b="1" dirty="0"/>
              <a:t>								</a:t>
            </a:r>
            <a:r>
              <a:rPr lang="en-US" sz="3200" dirty="0"/>
              <a:t>A most Supreme God!</a:t>
            </a:r>
            <a:r>
              <a:rPr lang="en-US" sz="3200" b="1" dirty="0"/>
              <a:t>	 						</a:t>
            </a:r>
          </a:p>
          <a:p>
            <a:pPr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3200" b="1" dirty="0"/>
              <a:t>Canaanites [Josh. 2:8-13]</a:t>
            </a:r>
            <a:r>
              <a:rPr lang="en-US" sz="3200" dirty="0"/>
              <a:t>!  (Even 							 	past acts of judgment used	 							to show future mercy!)</a:t>
            </a:r>
          </a:p>
          <a:p>
            <a:pPr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3200" b="1" dirty="0"/>
              <a:t>Malachi</a:t>
            </a:r>
            <a:r>
              <a:rPr lang="en-US" sz="3200" dirty="0"/>
              <a:t> – God’s stated intention 							 was to be know world-wide!  </a:t>
            </a:r>
          </a:p>
          <a:p>
            <a:pPr lvl="1">
              <a:buFont typeface="Wingdings" pitchFamily="2" charset="2"/>
              <a:buChar char="Ø"/>
              <a:tabLst>
                <a:tab pos="447675" algn="l"/>
                <a:tab pos="512763" algn="l"/>
              </a:tabLst>
            </a:pPr>
            <a:r>
              <a:rPr lang="en-US" sz="2800" dirty="0"/>
              <a:t>Jesus! </a:t>
            </a:r>
            <a:r>
              <a:rPr lang="en-US" sz="2800" b="1" dirty="0"/>
              <a:t>[Col. 1:15-20]</a:t>
            </a:r>
            <a:r>
              <a:rPr lang="en-US" sz="28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EA7B-B6CF-CD48-84F6-B11F7B35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7752" y="6356350"/>
            <a:ext cx="374248" cy="365125"/>
          </a:xfrm>
        </p:spPr>
        <p:txBody>
          <a:bodyPr/>
          <a:lstStyle/>
          <a:p>
            <a:fld id="{B9EBA95D-977B-6D46-8A8C-E28E0BFE660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52538-C3C6-A643-BD6B-89F85DC6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188" y="77758"/>
            <a:ext cx="3015123" cy="32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59</Words>
  <Application>Microsoft Macintosh PowerPoint</Application>
  <PresentationFormat>Widescreen</PresentationFormat>
  <Paragraphs>40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2026-05-17T03:18:17Z</dcterms:created>
  <dcterms:modified xsi:type="dcterms:W3CDTF">2026-05-17T13:34:18Z</dcterms:modified>
</cp:coreProperties>
</file>